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7" r:id="rId4"/>
    <p:sldMasterId id="2147483748" r:id="rId5"/>
    <p:sldMasterId id="2147483749" r:id="rId6"/>
    <p:sldMasterId id="2147483750" r:id="rId7"/>
    <p:sldMasterId id="2147483751" r:id="rId8"/>
    <p:sldMasterId id="2147483752" r:id="rId9"/>
    <p:sldMasterId id="2147483753" r:id="rId10"/>
    <p:sldMasterId id="2147483754" r:id="rId11"/>
    <p:sldMasterId id="2147483755" r:id="rId12"/>
  </p:sldMasterIdLst>
  <p:notesMasterIdLst>
    <p:notesMasterId r:id="rId108"/>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50"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49" r:id="rId107"/>
  </p:sldIdLst>
  <p:sldSz cx="15119350" cy="10691813"/>
  <p:notesSz cx="6858000" cy="9144000"/>
  <p:embeddedFontLst>
    <p:embeddedFont>
      <p:font typeface="Alegreya" panose="020B0604020202020204" charset="0"/>
      <p:regular r:id="rId109"/>
      <p:bold r:id="rId110"/>
      <p:italic r:id="rId111"/>
      <p:boldItalic r:id="rId112"/>
    </p:embeddedFont>
    <p:embeddedFont>
      <p:font typeface="Amatic SC" panose="020B0604020202020204" charset="-79"/>
      <p:regular r:id="rId113"/>
      <p:bold r:id="rId114"/>
    </p:embeddedFont>
    <p:embeddedFont>
      <p:font typeface="Bree Serif" panose="020B0604020202020204" charset="0"/>
      <p:regular r:id="rId115"/>
    </p:embeddedFont>
    <p:embeddedFont>
      <p:font typeface="Calibri" panose="020F0502020204030204" pitchFamily="34" charset="0"/>
      <p:regular r:id="rId116"/>
      <p:bold r:id="rId117"/>
      <p:italic r:id="rId118"/>
      <p:boldItalic r:id="rId119"/>
    </p:embeddedFont>
    <p:embeddedFont>
      <p:font typeface="Calligraffitti" panose="020B0604020202020204" charset="0"/>
      <p:regular r:id="rId120"/>
    </p:embeddedFont>
    <p:embeddedFont>
      <p:font typeface="Candal" panose="020B0604020202020204" charset="0"/>
      <p:regular r:id="rId121"/>
    </p:embeddedFont>
    <p:embeddedFont>
      <p:font typeface="Caveat" panose="020B0604020202020204" charset="0"/>
      <p:regular r:id="rId122"/>
      <p:bold r:id="rId123"/>
    </p:embeddedFont>
    <p:embeddedFont>
      <p:font typeface="Comfortaa" panose="020B0604020202020204" charset="0"/>
      <p:regular r:id="rId124"/>
      <p:bold r:id="rId125"/>
    </p:embeddedFont>
    <p:embeddedFont>
      <p:font typeface="Comic Sans MS" panose="030F0702030302020204" pitchFamily="66" charset="0"/>
      <p:regular r:id="rId126"/>
      <p:bold r:id="rId127"/>
      <p:italic r:id="rId128"/>
      <p:boldItalic r:id="rId129"/>
    </p:embeddedFont>
    <p:embeddedFont>
      <p:font typeface="Economica" panose="020B0604020202020204" charset="0"/>
      <p:regular r:id="rId130"/>
      <p:bold r:id="rId131"/>
      <p:italic r:id="rId132"/>
      <p:boldItalic r:id="rId133"/>
    </p:embeddedFont>
    <p:embeddedFont>
      <p:font typeface="Georgia" panose="02040502050405020303" pitchFamily="18" charset="0"/>
      <p:regular r:id="rId134"/>
      <p:bold r:id="rId135"/>
      <p:italic r:id="rId136"/>
      <p:boldItalic r:id="rId137"/>
    </p:embeddedFont>
    <p:embeddedFont>
      <p:font typeface="Homemade Apple" panose="020B0604020202020204" charset="0"/>
      <p:regular r:id="rId138"/>
    </p:embeddedFont>
    <p:embeddedFont>
      <p:font typeface="Impact" panose="020B0806030902050204" pitchFamily="34" charset="0"/>
      <p:regular r:id="rId139"/>
    </p:embeddedFont>
    <p:embeddedFont>
      <p:font typeface="Lemonada" panose="020B0604020202020204" charset="-78"/>
      <p:regular r:id="rId140"/>
      <p:bold r:id="rId141"/>
    </p:embeddedFont>
    <p:embeddedFont>
      <p:font typeface="Lobster" panose="020B0604020202020204" charset="0"/>
      <p:regular r:id="rId142"/>
    </p:embeddedFont>
    <p:embeddedFont>
      <p:font typeface="Maven Pro" panose="020B0604020202020204" charset="0"/>
      <p:regular r:id="rId143"/>
      <p:bold r:id="rId144"/>
    </p:embeddedFont>
    <p:embeddedFont>
      <p:font typeface="Merriweather" panose="020B0604020202020204" charset="0"/>
      <p:regular r:id="rId145"/>
      <p:bold r:id="rId146"/>
      <p:italic r:id="rId147"/>
      <p:boldItalic r:id="rId148"/>
    </p:embeddedFont>
    <p:embeddedFont>
      <p:font typeface="Montserrat" panose="020B0604020202020204" charset="0"/>
      <p:regular r:id="rId149"/>
      <p:bold r:id="rId150"/>
      <p:italic r:id="rId151"/>
      <p:boldItalic r:id="rId152"/>
    </p:embeddedFont>
    <p:embeddedFont>
      <p:font typeface="Orbitron" panose="020B0604020202020204" charset="0"/>
      <p:regular r:id="rId153"/>
      <p:bold r:id="rId154"/>
    </p:embeddedFont>
    <p:embeddedFont>
      <p:font typeface="Oswald" panose="020B0604020202020204" charset="0"/>
      <p:regular r:id="rId155"/>
      <p:bold r:id="rId156"/>
    </p:embeddedFont>
    <p:embeddedFont>
      <p:font typeface="Oxygen Light" panose="020B0604020202020204" charset="0"/>
      <p:regular r:id="rId157"/>
      <p:bold r:id="rId158"/>
    </p:embeddedFont>
    <p:embeddedFont>
      <p:font typeface="Pacifico" panose="020B0604020202020204" charset="0"/>
      <p:regular r:id="rId159"/>
    </p:embeddedFont>
    <p:embeddedFont>
      <p:font typeface="Permanent Marker" panose="020B0604020202020204" charset="0"/>
      <p:regular r:id="rId160"/>
    </p:embeddedFont>
    <p:embeddedFont>
      <p:font typeface="Playfair Display" panose="020B0604020202020204" charset="0"/>
      <p:regular r:id="rId161"/>
      <p:bold r:id="rId162"/>
      <p:italic r:id="rId163"/>
      <p:boldItalic r:id="rId164"/>
    </p:embeddedFont>
    <p:embeddedFont>
      <p:font typeface="Playfair Display Medium" panose="020B0604020202020204" charset="0"/>
      <p:regular r:id="rId165"/>
      <p:bold r:id="rId166"/>
      <p:italic r:id="rId167"/>
      <p:boldItalic r:id="rId168"/>
    </p:embeddedFont>
    <p:embeddedFont>
      <p:font typeface="Satisfy" panose="020B0604020202020204" charset="0"/>
      <p:regular r:id="rId169"/>
    </p:embeddedFont>
    <p:embeddedFont>
      <p:font typeface="Secular One" panose="020B0604020202020204" charset="-79"/>
      <p:regular r:id="rId170"/>
    </p:embeddedFont>
    <p:embeddedFont>
      <p:font typeface="Syncopate" panose="020B0604020202020204" charset="0"/>
      <p:regular r:id="rId171"/>
      <p:bold r:id="rId172"/>
    </p:embeddedFont>
    <p:embeddedFont>
      <p:font typeface="Trebuchet MS" panose="020B0603020202020204" pitchFamily="34" charset="0"/>
      <p:regular r:id="rId173"/>
      <p:bold r:id="rId174"/>
      <p:italic r:id="rId175"/>
      <p:boldItalic r:id="rId176"/>
    </p:embeddedFont>
    <p:embeddedFont>
      <p:font typeface="VT323" panose="020B0604020202020204" charset="0"/>
      <p:regular r:id="rId177"/>
    </p:embeddedFont>
    <p:embeddedFont>
      <p:font typeface="Yellowtail" panose="020B0604020202020204" charset="0"/>
      <p:regular r:id="rId1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368">
          <p15:clr>
            <a:srgbClr val="A4A3A4"/>
          </p15:clr>
        </p15:guide>
        <p15:guide id="2" pos="47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25BE5-DB5B-4442-A157-C6B17448C686}" v="42" dt="2022-02-01T15:03:29.045"/>
  </p1510:revLst>
</p1510:revInfo>
</file>

<file path=ppt/tableStyles.xml><?xml version="1.0" encoding="utf-8"?>
<a:tblStyleLst xmlns:a="http://schemas.openxmlformats.org/drawingml/2006/main" def="{6E60A686-7C8D-42B3-BAED-D785E5B99615}">
  <a:tblStyle styleId="{6E60A686-7C8D-42B3-BAED-D785E5B9961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470" y="60"/>
      </p:cViewPr>
      <p:guideLst>
        <p:guide orient="horz" pos="3368"/>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font" Target="fonts/font9.fntdata"/><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font" Target="fonts/font4.fntdata"/><Relationship Id="rId133" Type="http://schemas.openxmlformats.org/officeDocument/2006/relationships/font" Target="fonts/font25.fntdata"/><Relationship Id="rId138" Type="http://schemas.openxmlformats.org/officeDocument/2006/relationships/font" Target="fonts/font30.fntdata"/><Relationship Id="rId154" Type="http://schemas.openxmlformats.org/officeDocument/2006/relationships/font" Target="fonts/font46.fntdata"/><Relationship Id="rId159" Type="http://schemas.openxmlformats.org/officeDocument/2006/relationships/font" Target="fonts/font51.fntdata"/><Relationship Id="rId175" Type="http://schemas.openxmlformats.org/officeDocument/2006/relationships/font" Target="fonts/font67.fntdata"/><Relationship Id="rId170" Type="http://schemas.openxmlformats.org/officeDocument/2006/relationships/font" Target="fonts/font62.fntdata"/><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font" Target="fonts/font15.fntdata"/><Relationship Id="rId128" Type="http://schemas.openxmlformats.org/officeDocument/2006/relationships/font" Target="fonts/font20.fntdata"/><Relationship Id="rId144" Type="http://schemas.openxmlformats.org/officeDocument/2006/relationships/font" Target="fonts/font36.fntdata"/><Relationship Id="rId149" Type="http://schemas.openxmlformats.org/officeDocument/2006/relationships/font" Target="fonts/font41.fntdata"/><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font" Target="fonts/font52.fntdata"/><Relationship Id="rId165" Type="http://schemas.openxmlformats.org/officeDocument/2006/relationships/font" Target="fonts/font57.fntdata"/><Relationship Id="rId181" Type="http://schemas.openxmlformats.org/officeDocument/2006/relationships/theme" Target="theme/theme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font" Target="fonts/font5.fntdata"/><Relationship Id="rId118" Type="http://schemas.openxmlformats.org/officeDocument/2006/relationships/font" Target="fonts/font10.fntdata"/><Relationship Id="rId134" Type="http://schemas.openxmlformats.org/officeDocument/2006/relationships/font" Target="fonts/font26.fntdata"/><Relationship Id="rId139" Type="http://schemas.openxmlformats.org/officeDocument/2006/relationships/font" Target="fonts/font31.fntdata"/><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font" Target="fonts/font42.fntdata"/><Relationship Id="rId155" Type="http://schemas.openxmlformats.org/officeDocument/2006/relationships/font" Target="fonts/font47.fntdata"/><Relationship Id="rId171" Type="http://schemas.openxmlformats.org/officeDocument/2006/relationships/font" Target="fonts/font63.fntdata"/><Relationship Id="rId176" Type="http://schemas.openxmlformats.org/officeDocument/2006/relationships/font" Target="fonts/font68.fntdata"/><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notesMaster" Target="notesMasters/notesMaster1.xml"/><Relationship Id="rId124" Type="http://schemas.openxmlformats.org/officeDocument/2006/relationships/font" Target="fonts/font16.fntdata"/><Relationship Id="rId129" Type="http://schemas.openxmlformats.org/officeDocument/2006/relationships/font" Target="fonts/font21.fntdata"/><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font" Target="fonts/font32.fntdata"/><Relationship Id="rId145" Type="http://schemas.openxmlformats.org/officeDocument/2006/relationships/font" Target="fonts/font37.fntdata"/><Relationship Id="rId161" Type="http://schemas.openxmlformats.org/officeDocument/2006/relationships/font" Target="fonts/font53.fntdata"/><Relationship Id="rId166" Type="http://schemas.openxmlformats.org/officeDocument/2006/relationships/font" Target="fonts/font58.fntdata"/><Relationship Id="rId18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font" Target="fonts/font6.fntdata"/><Relationship Id="rId119" Type="http://schemas.openxmlformats.org/officeDocument/2006/relationships/font" Target="fonts/font11.fntdata"/><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font" Target="fonts/font22.fntdata"/><Relationship Id="rId135" Type="http://schemas.openxmlformats.org/officeDocument/2006/relationships/font" Target="fonts/font27.fntdata"/><Relationship Id="rId151" Type="http://schemas.openxmlformats.org/officeDocument/2006/relationships/font" Target="fonts/font43.fntdata"/><Relationship Id="rId156" Type="http://schemas.openxmlformats.org/officeDocument/2006/relationships/font" Target="fonts/font48.fntdata"/><Relationship Id="rId177" Type="http://schemas.openxmlformats.org/officeDocument/2006/relationships/font" Target="fonts/font69.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72" Type="http://schemas.openxmlformats.org/officeDocument/2006/relationships/font" Target="fonts/font64.fntdata"/><Relationship Id="rId180" Type="http://schemas.openxmlformats.org/officeDocument/2006/relationships/viewProps" Target="viewProp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font" Target="fonts/font1.fntdata"/><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font" Target="fonts/font12.fntdata"/><Relationship Id="rId125" Type="http://schemas.openxmlformats.org/officeDocument/2006/relationships/font" Target="fonts/font17.fntdata"/><Relationship Id="rId141" Type="http://schemas.openxmlformats.org/officeDocument/2006/relationships/font" Target="fonts/font33.fntdata"/><Relationship Id="rId146" Type="http://schemas.openxmlformats.org/officeDocument/2006/relationships/font" Target="fonts/font38.fntdata"/><Relationship Id="rId167" Type="http://schemas.openxmlformats.org/officeDocument/2006/relationships/font" Target="fonts/font59.fntdata"/><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font" Target="fonts/font54.fntdata"/><Relationship Id="rId183"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font" Target="fonts/font2.fntdata"/><Relationship Id="rId115" Type="http://schemas.openxmlformats.org/officeDocument/2006/relationships/font" Target="fonts/font7.fntdata"/><Relationship Id="rId131" Type="http://schemas.openxmlformats.org/officeDocument/2006/relationships/font" Target="fonts/font23.fntdata"/><Relationship Id="rId136" Type="http://schemas.openxmlformats.org/officeDocument/2006/relationships/font" Target="fonts/font28.fntdata"/><Relationship Id="rId157" Type="http://schemas.openxmlformats.org/officeDocument/2006/relationships/font" Target="fonts/font49.fntdata"/><Relationship Id="rId178" Type="http://schemas.openxmlformats.org/officeDocument/2006/relationships/font" Target="fonts/font70.fntdata"/><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font" Target="fonts/font44.fntdata"/><Relationship Id="rId173" Type="http://schemas.openxmlformats.org/officeDocument/2006/relationships/font" Target="fonts/font65.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font" Target="fonts/font18.fntdata"/><Relationship Id="rId147" Type="http://schemas.openxmlformats.org/officeDocument/2006/relationships/font" Target="fonts/font39.fntdata"/><Relationship Id="rId168" Type="http://schemas.openxmlformats.org/officeDocument/2006/relationships/font" Target="fonts/font60.fntdata"/><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font" Target="fonts/font13.fntdata"/><Relationship Id="rId142" Type="http://schemas.openxmlformats.org/officeDocument/2006/relationships/font" Target="fonts/font34.fntdata"/><Relationship Id="rId163" Type="http://schemas.openxmlformats.org/officeDocument/2006/relationships/font" Target="fonts/font55.fntdata"/><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font" Target="fonts/font8.fntdata"/><Relationship Id="rId137" Type="http://schemas.openxmlformats.org/officeDocument/2006/relationships/font" Target="fonts/font29.fntdata"/><Relationship Id="rId158" Type="http://schemas.openxmlformats.org/officeDocument/2006/relationships/font" Target="fonts/font50.fntdata"/><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font" Target="fonts/font3.fntdata"/><Relationship Id="rId132" Type="http://schemas.openxmlformats.org/officeDocument/2006/relationships/font" Target="fonts/font24.fntdata"/><Relationship Id="rId153" Type="http://schemas.openxmlformats.org/officeDocument/2006/relationships/font" Target="fonts/font45.fntdata"/><Relationship Id="rId174" Type="http://schemas.openxmlformats.org/officeDocument/2006/relationships/font" Target="fonts/font66.fntdata"/><Relationship Id="rId179" Type="http://schemas.openxmlformats.org/officeDocument/2006/relationships/presProps" Target="presProp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font" Target="fonts/font19.fntdata"/><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font" Target="fonts/font14.fntdata"/><Relationship Id="rId143" Type="http://schemas.openxmlformats.org/officeDocument/2006/relationships/font" Target="fonts/font35.fntdata"/><Relationship Id="rId148" Type="http://schemas.openxmlformats.org/officeDocument/2006/relationships/font" Target="fonts/font40.fntdata"/><Relationship Id="rId164" Type="http://schemas.openxmlformats.org/officeDocument/2006/relationships/font" Target="fonts/font56.fntdata"/><Relationship Id="rId169" Type="http://schemas.openxmlformats.org/officeDocument/2006/relationships/font" Target="fonts/font6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04762" y="685800"/>
            <a:ext cx="48492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076d14af0e_1_76: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76d14af0e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076d14af0e_1_80: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1076d14af0e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076d14af0e_1_84: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076d14af0e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076d14af0e_1_92: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1076d14af0e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029908059b_0_155: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029908059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029908059b_0_31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029908059b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029908059b_0_398: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1029908059b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029908059b_0_460:notes"/>
          <p:cNvSpPr>
            <a:spLocks noGrp="1" noRot="1" noChangeAspect="1"/>
          </p:cNvSpPr>
          <p:nvPr>
            <p:ph type="sldImg" idx="2"/>
          </p:nvPr>
        </p:nvSpPr>
        <p:spPr>
          <a:xfrm>
            <a:off x="1036638" y="585788"/>
            <a:ext cx="4148137" cy="2933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1029908059b_0_460:notes"/>
          <p:cNvSpPr txBox="1">
            <a:spLocks noGrp="1"/>
          </p:cNvSpPr>
          <p:nvPr>
            <p:ph type="body" idx="1"/>
          </p:nvPr>
        </p:nvSpPr>
        <p:spPr>
          <a:xfrm>
            <a:off x="622119" y="3714558"/>
            <a:ext cx="4977000" cy="351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029908059b_0_66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029908059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029908059b_0_51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029908059b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cf8eb792cd_0_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cf8eb792c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1029908059b_0_51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1029908059b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029908059b_0_565: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1029908059b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1029908059b_0_74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1029908059b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1029908059b_0_575: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1029908059b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1029908059b_0_87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029908059b_0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029908059b_0_92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1029908059b_0_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1029908059b_0_110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1029908059b_0_1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029908059b_0_1137: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029908059b_0_1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029908059b_0_1154: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029908059b_0_1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1029b79ae80_0_72: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1029b79ae8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cf8eb792cd_0_14: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cf8eb792c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1029b79ae80_0_87: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1029b79ae8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1029b79ae80_0_144: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1029b79ae80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1029b79ae80_0_154: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1029b79ae80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1029b79ae80_0_166: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1029b79ae80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1029908059b_0_935: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1029908059b_0_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fc8d01fbc4_0_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fc8d01fb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fc8d55a6ac_0_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fc8d55a6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63efdbcb8_0_75: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63efdbcb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063efdbcb8_0_87: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063efdbcb8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105fd47c742_0_7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105fd47c74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fc7270f87f_0_98: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fc7270f87f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1029b79ae80_0_2664: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1029b79ae80_0_2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1029b79ae80_0_206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1029b79ae80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1029b79ae80_0_1364: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1029b79ae80_0_1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1029b79ae80_0_1087: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1029b79ae80_0_1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1029b79ae80_0_84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1029b79ae80_0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1029b79ae80_0_77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1029b79ae80_0_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1029b79ae80_0_230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1029b79ae80_0_2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1029908059b_0_94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1029908059b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29b79ae80_0_206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1029b79ae80_0_2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029b79ae80_0_218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029b79ae80_0_2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fc7270f87f_0_294: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fc7270f87f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1029b79ae80_0_2361: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1029b79ae80_0_2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106b92d4ba7_0_800: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106b92d4ba7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1029b79ae80_0_90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1029b79ae80_0_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1029b79ae80_0_122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1029b79ae80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1029b79ae80_0_1239: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1029b79ae80_0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06b92d4ba7_0_60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06b92d4ba7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106b92d4ba7_0_487: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106b92d4ba7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106b92d4ba7_0_378: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106b92d4ba7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06b92d4ba7_0_269: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06b92d4ba7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106b92d4ba7_0_659: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106b92d4ba7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029908059b_0_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02990805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06b92d4ba7_0_681: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06b92d4ba7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106b92d4ba7_0_81: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106b92d4ba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1029908059b_0_127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1029908059b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1029908059b_0_128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1029908059b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1029908059b_0_129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1029908059b_0_1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1029b79ae80_0_248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1029b79ae80_0_2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106b92d4ba7_0_16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106b92d4ba7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1029b79ae80_0_1667: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1029b79ae80_0_1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1029b79ae80_0_1691: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1029b79ae80_0_1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1029b79ae80_0_1797: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1029b79ae80_0_1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029908059b_0_8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029908059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1029b79ae80_0_504: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 name="Google Shape;1540;g1029b79ae80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1029908059b_0_126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1029908059b_0_1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1036564cf48_0_62: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1" name="Google Shape;1561;g1036564cf4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106b92d4ba7_0_97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g106b92d4ba7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106b92d4ba7_0_1038: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106b92d4ba7_0_10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1029908059b_0_130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1029908059b_0_1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1029908059b_0_131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1029908059b_0_1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1029b79ae80_0_96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1029b79ae80_0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1029b79ae80_0_974: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1029b79ae80_0_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029b79ae80_0_437: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029b79ae80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076d14af0e_1_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1076d14af0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1029b79ae80_0_275: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1029b79ae80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g1029b79ae80_0_143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5" name="Google Shape;1665;g1029b79ae80_0_1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1029b79ae80_0_148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4" name="Google Shape;1674;g1029b79ae80_0_1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106b92d4ba7_0_85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106b92d4ba7_0_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g1029b79ae80_0_1867: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2" name="Google Shape;1692;g1029b79ae80_0_1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1029b79ae80_0_559: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1029b79ae80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1029b79ae80_0_571: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g1029b79ae80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029b79ae80_0_628: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029b79ae80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g1029b79ae80_0_64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0" name="Google Shape;1750;g1029b79ae80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1029b79ae80_0_261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1029b79ae80_0_2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076d14af0e_1_211: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076d14af0e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g1029b79ae80_0_267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3" name="Google Shape;1773;g1029b79ae80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g1029908059b_0_132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8" name="Google Shape;1778;g1029908059b_0_1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Google Shape;1787;g1029b79ae80_0_38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8" name="Google Shape;1788;g1029b79ae80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1029b79ae80_0_1927: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1029b79ae80_0_1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g1029b79ae80_0_1989: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6" name="Google Shape;1816;g1029b79ae80_0_1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15423" y="1547778"/>
            <a:ext cx="14089200" cy="4266900"/>
          </a:xfrm>
          <a:prstGeom prst="rect">
            <a:avLst/>
          </a:prstGeom>
        </p:spPr>
        <p:txBody>
          <a:bodyPr spcFirstLastPara="1" wrap="square" lIns="164125" tIns="164125" rIns="164125" bIns="164125" anchor="b" anchorCtr="0">
            <a:normAutofit/>
          </a:bodyPr>
          <a:lstStyle>
            <a:lvl1pPr lvl="0" algn="ctr">
              <a:spcBef>
                <a:spcPts val="0"/>
              </a:spcBef>
              <a:spcAft>
                <a:spcPts val="0"/>
              </a:spcAft>
              <a:buSzPts val="9300"/>
              <a:buNone/>
              <a:defRPr sz="9300"/>
            </a:lvl1pPr>
            <a:lvl2pPr lvl="1" algn="ctr">
              <a:spcBef>
                <a:spcPts val="0"/>
              </a:spcBef>
              <a:spcAft>
                <a:spcPts val="0"/>
              </a:spcAft>
              <a:buSzPts val="9300"/>
              <a:buNone/>
              <a:defRPr sz="9300"/>
            </a:lvl2pPr>
            <a:lvl3pPr lvl="2" algn="ctr">
              <a:spcBef>
                <a:spcPts val="0"/>
              </a:spcBef>
              <a:spcAft>
                <a:spcPts val="0"/>
              </a:spcAft>
              <a:buSzPts val="9300"/>
              <a:buNone/>
              <a:defRPr sz="9300"/>
            </a:lvl3pPr>
            <a:lvl4pPr lvl="3" algn="ctr">
              <a:spcBef>
                <a:spcPts val="0"/>
              </a:spcBef>
              <a:spcAft>
                <a:spcPts val="0"/>
              </a:spcAft>
              <a:buSzPts val="9300"/>
              <a:buNone/>
              <a:defRPr sz="9300"/>
            </a:lvl4pPr>
            <a:lvl5pPr lvl="4" algn="ctr">
              <a:spcBef>
                <a:spcPts val="0"/>
              </a:spcBef>
              <a:spcAft>
                <a:spcPts val="0"/>
              </a:spcAft>
              <a:buSzPts val="9300"/>
              <a:buNone/>
              <a:defRPr sz="9300"/>
            </a:lvl5pPr>
            <a:lvl6pPr lvl="5" algn="ctr">
              <a:spcBef>
                <a:spcPts val="0"/>
              </a:spcBef>
              <a:spcAft>
                <a:spcPts val="0"/>
              </a:spcAft>
              <a:buSzPts val="9300"/>
              <a:buNone/>
              <a:defRPr sz="9300"/>
            </a:lvl6pPr>
            <a:lvl7pPr lvl="6" algn="ctr">
              <a:spcBef>
                <a:spcPts val="0"/>
              </a:spcBef>
              <a:spcAft>
                <a:spcPts val="0"/>
              </a:spcAft>
              <a:buSzPts val="9300"/>
              <a:buNone/>
              <a:defRPr sz="9300"/>
            </a:lvl7pPr>
            <a:lvl8pPr lvl="7" algn="ctr">
              <a:spcBef>
                <a:spcPts val="0"/>
              </a:spcBef>
              <a:spcAft>
                <a:spcPts val="0"/>
              </a:spcAft>
              <a:buSzPts val="9300"/>
              <a:buNone/>
              <a:defRPr sz="9300"/>
            </a:lvl8pPr>
            <a:lvl9pPr lvl="8" algn="ctr">
              <a:spcBef>
                <a:spcPts val="0"/>
              </a:spcBef>
              <a:spcAft>
                <a:spcPts val="0"/>
              </a:spcAft>
              <a:buSzPts val="9300"/>
              <a:buNone/>
              <a:defRPr sz="9300"/>
            </a:lvl9pPr>
          </a:lstStyle>
          <a:p>
            <a:endParaRPr/>
          </a:p>
        </p:txBody>
      </p:sp>
      <p:sp>
        <p:nvSpPr>
          <p:cNvPr id="11" name="Google Shape;11;p2"/>
          <p:cNvSpPr txBox="1">
            <a:spLocks noGrp="1"/>
          </p:cNvSpPr>
          <p:nvPr>
            <p:ph type="subTitle" idx="1"/>
          </p:nvPr>
        </p:nvSpPr>
        <p:spPr>
          <a:xfrm>
            <a:off x="515409" y="5891409"/>
            <a:ext cx="14089200" cy="1647600"/>
          </a:xfrm>
          <a:prstGeom prst="rect">
            <a:avLst/>
          </a:prstGeom>
        </p:spPr>
        <p:txBody>
          <a:bodyPr spcFirstLastPara="1" wrap="square" lIns="164125" tIns="164125" rIns="164125" bIns="164125" anchor="t" anchorCtr="0">
            <a:norm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12" name="Google Shape;12;p2"/>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515409" y="2299346"/>
            <a:ext cx="14089200" cy="4081500"/>
          </a:xfrm>
          <a:prstGeom prst="rect">
            <a:avLst/>
          </a:prstGeom>
        </p:spPr>
        <p:txBody>
          <a:bodyPr spcFirstLastPara="1" wrap="square" lIns="164125" tIns="164125" rIns="164125" bIns="164125" anchor="b" anchorCtr="0">
            <a:normAutofit/>
          </a:bodyPr>
          <a:lstStyle>
            <a:lvl1pPr lvl="0" algn="ctr">
              <a:spcBef>
                <a:spcPts val="0"/>
              </a:spcBef>
              <a:spcAft>
                <a:spcPts val="0"/>
              </a:spcAft>
              <a:buSzPts val="21500"/>
              <a:buNone/>
              <a:defRPr sz="21500"/>
            </a:lvl1pPr>
            <a:lvl2pPr lvl="1" algn="ctr">
              <a:spcBef>
                <a:spcPts val="0"/>
              </a:spcBef>
              <a:spcAft>
                <a:spcPts val="0"/>
              </a:spcAft>
              <a:buSzPts val="21500"/>
              <a:buNone/>
              <a:defRPr sz="21500"/>
            </a:lvl2pPr>
            <a:lvl3pPr lvl="2" algn="ctr">
              <a:spcBef>
                <a:spcPts val="0"/>
              </a:spcBef>
              <a:spcAft>
                <a:spcPts val="0"/>
              </a:spcAft>
              <a:buSzPts val="21500"/>
              <a:buNone/>
              <a:defRPr sz="21500"/>
            </a:lvl3pPr>
            <a:lvl4pPr lvl="3" algn="ctr">
              <a:spcBef>
                <a:spcPts val="0"/>
              </a:spcBef>
              <a:spcAft>
                <a:spcPts val="0"/>
              </a:spcAft>
              <a:buSzPts val="21500"/>
              <a:buNone/>
              <a:defRPr sz="21500"/>
            </a:lvl4pPr>
            <a:lvl5pPr lvl="4" algn="ctr">
              <a:spcBef>
                <a:spcPts val="0"/>
              </a:spcBef>
              <a:spcAft>
                <a:spcPts val="0"/>
              </a:spcAft>
              <a:buSzPts val="21500"/>
              <a:buNone/>
              <a:defRPr sz="21500"/>
            </a:lvl5pPr>
            <a:lvl6pPr lvl="5" algn="ctr">
              <a:spcBef>
                <a:spcPts val="0"/>
              </a:spcBef>
              <a:spcAft>
                <a:spcPts val="0"/>
              </a:spcAft>
              <a:buSzPts val="21500"/>
              <a:buNone/>
              <a:defRPr sz="21500"/>
            </a:lvl6pPr>
            <a:lvl7pPr lvl="6" algn="ctr">
              <a:spcBef>
                <a:spcPts val="0"/>
              </a:spcBef>
              <a:spcAft>
                <a:spcPts val="0"/>
              </a:spcAft>
              <a:buSzPts val="21500"/>
              <a:buNone/>
              <a:defRPr sz="21500"/>
            </a:lvl7pPr>
            <a:lvl8pPr lvl="7" algn="ctr">
              <a:spcBef>
                <a:spcPts val="0"/>
              </a:spcBef>
              <a:spcAft>
                <a:spcPts val="0"/>
              </a:spcAft>
              <a:buSzPts val="21500"/>
              <a:buNone/>
              <a:defRPr sz="21500"/>
            </a:lvl8pPr>
            <a:lvl9pPr lvl="8" algn="ctr">
              <a:spcBef>
                <a:spcPts val="0"/>
              </a:spcBef>
              <a:spcAft>
                <a:spcPts val="0"/>
              </a:spcAft>
              <a:buSzPts val="21500"/>
              <a:buNone/>
              <a:defRPr sz="21500"/>
            </a:lvl9pPr>
          </a:lstStyle>
          <a:p>
            <a:r>
              <a:t>xx%</a:t>
            </a:r>
          </a:p>
        </p:txBody>
      </p:sp>
      <p:sp>
        <p:nvSpPr>
          <p:cNvPr id="46" name="Google Shape;46;p11"/>
          <p:cNvSpPr txBox="1">
            <a:spLocks noGrp="1"/>
          </p:cNvSpPr>
          <p:nvPr>
            <p:ph type="body" idx="1"/>
          </p:nvPr>
        </p:nvSpPr>
        <p:spPr>
          <a:xfrm>
            <a:off x="515409" y="6552657"/>
            <a:ext cx="14089200" cy="2703900"/>
          </a:xfrm>
          <a:prstGeom prst="rect">
            <a:avLst/>
          </a:prstGeom>
        </p:spPr>
        <p:txBody>
          <a:bodyPr spcFirstLastPara="1" wrap="square" lIns="164125" tIns="164125" rIns="164125" bIns="164125" anchor="t" anchorCtr="0">
            <a:normAutofit/>
          </a:bodyPr>
          <a:lstStyle>
            <a:lvl1pPr marL="457200" lvl="0" indent="-431800" algn="ctr">
              <a:spcBef>
                <a:spcPts val="0"/>
              </a:spcBef>
              <a:spcAft>
                <a:spcPts val="0"/>
              </a:spcAft>
              <a:buSzPts val="3200"/>
              <a:buChar char="●"/>
              <a:defRPr/>
            </a:lvl1pPr>
            <a:lvl2pPr marL="914400" lvl="1" indent="-387350" algn="ctr">
              <a:spcBef>
                <a:spcPts val="0"/>
              </a:spcBef>
              <a:spcAft>
                <a:spcPts val="0"/>
              </a:spcAft>
              <a:buSzPts val="2500"/>
              <a:buChar char="○"/>
              <a:defRPr/>
            </a:lvl2pPr>
            <a:lvl3pPr marL="1371600" lvl="2" indent="-387350" algn="ctr">
              <a:spcBef>
                <a:spcPts val="0"/>
              </a:spcBef>
              <a:spcAft>
                <a:spcPts val="0"/>
              </a:spcAft>
              <a:buSzPts val="2500"/>
              <a:buChar char="■"/>
              <a:defRPr/>
            </a:lvl3pPr>
            <a:lvl4pPr marL="1828800" lvl="3" indent="-387350" algn="ctr">
              <a:spcBef>
                <a:spcPts val="0"/>
              </a:spcBef>
              <a:spcAft>
                <a:spcPts val="0"/>
              </a:spcAft>
              <a:buSzPts val="2500"/>
              <a:buChar char="●"/>
              <a:defRPr/>
            </a:lvl4pPr>
            <a:lvl5pPr marL="2286000" lvl="4" indent="-387350" algn="ctr">
              <a:spcBef>
                <a:spcPts val="0"/>
              </a:spcBef>
              <a:spcAft>
                <a:spcPts val="0"/>
              </a:spcAft>
              <a:buSzPts val="2500"/>
              <a:buChar char="○"/>
              <a:defRPr/>
            </a:lvl5pPr>
            <a:lvl6pPr marL="2743200" lvl="5" indent="-387350" algn="ctr">
              <a:spcBef>
                <a:spcPts val="0"/>
              </a:spcBef>
              <a:spcAft>
                <a:spcPts val="0"/>
              </a:spcAft>
              <a:buSzPts val="2500"/>
              <a:buChar char="■"/>
              <a:defRPr/>
            </a:lvl6pPr>
            <a:lvl7pPr marL="3200400" lvl="6" indent="-387350" algn="ctr">
              <a:spcBef>
                <a:spcPts val="0"/>
              </a:spcBef>
              <a:spcAft>
                <a:spcPts val="0"/>
              </a:spcAft>
              <a:buSzPts val="2500"/>
              <a:buChar char="●"/>
              <a:defRPr/>
            </a:lvl7pPr>
            <a:lvl8pPr marL="3657600" lvl="7" indent="-387350" algn="ctr">
              <a:spcBef>
                <a:spcPts val="0"/>
              </a:spcBef>
              <a:spcAft>
                <a:spcPts val="0"/>
              </a:spcAft>
              <a:buSzPts val="2500"/>
              <a:buChar char="○"/>
              <a:defRPr/>
            </a:lvl8pPr>
            <a:lvl9pPr marL="4114800" lvl="8" indent="-387350" algn="ctr">
              <a:spcBef>
                <a:spcPts val="0"/>
              </a:spcBef>
              <a:spcAft>
                <a:spcPts val="0"/>
              </a:spcAft>
              <a:buSzPts val="2500"/>
              <a:buChar char="■"/>
              <a:defRPr/>
            </a:lvl9pPr>
          </a:lstStyle>
          <a:p>
            <a:endParaRPr/>
          </a:p>
        </p:txBody>
      </p:sp>
      <p:sp>
        <p:nvSpPr>
          <p:cNvPr id="47" name="Google Shape;47;p11"/>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515423" y="1547778"/>
            <a:ext cx="14089200" cy="42666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9300"/>
              <a:buNone/>
              <a:defRPr sz="9300"/>
            </a:lvl1pPr>
            <a:lvl2pPr lvl="1" algn="ctr" rtl="0">
              <a:spcBef>
                <a:spcPts val="0"/>
              </a:spcBef>
              <a:spcAft>
                <a:spcPts val="0"/>
              </a:spcAft>
              <a:buSzPts val="9300"/>
              <a:buNone/>
              <a:defRPr sz="9300"/>
            </a:lvl2pPr>
            <a:lvl3pPr lvl="2" algn="ctr" rtl="0">
              <a:spcBef>
                <a:spcPts val="0"/>
              </a:spcBef>
              <a:spcAft>
                <a:spcPts val="0"/>
              </a:spcAft>
              <a:buSzPts val="9300"/>
              <a:buNone/>
              <a:defRPr sz="9300"/>
            </a:lvl3pPr>
            <a:lvl4pPr lvl="3" algn="ctr" rtl="0">
              <a:spcBef>
                <a:spcPts val="0"/>
              </a:spcBef>
              <a:spcAft>
                <a:spcPts val="0"/>
              </a:spcAft>
              <a:buSzPts val="9300"/>
              <a:buNone/>
              <a:defRPr sz="9300"/>
            </a:lvl4pPr>
            <a:lvl5pPr lvl="4" algn="ctr" rtl="0">
              <a:spcBef>
                <a:spcPts val="0"/>
              </a:spcBef>
              <a:spcAft>
                <a:spcPts val="0"/>
              </a:spcAft>
              <a:buSzPts val="9300"/>
              <a:buNone/>
              <a:defRPr sz="9300"/>
            </a:lvl5pPr>
            <a:lvl6pPr lvl="5" algn="ctr" rtl="0">
              <a:spcBef>
                <a:spcPts val="0"/>
              </a:spcBef>
              <a:spcAft>
                <a:spcPts val="0"/>
              </a:spcAft>
              <a:buSzPts val="9300"/>
              <a:buNone/>
              <a:defRPr sz="9300"/>
            </a:lvl6pPr>
            <a:lvl7pPr lvl="6" algn="ctr" rtl="0">
              <a:spcBef>
                <a:spcPts val="0"/>
              </a:spcBef>
              <a:spcAft>
                <a:spcPts val="0"/>
              </a:spcAft>
              <a:buSzPts val="9300"/>
              <a:buNone/>
              <a:defRPr sz="9300"/>
            </a:lvl7pPr>
            <a:lvl8pPr lvl="7" algn="ctr" rtl="0">
              <a:spcBef>
                <a:spcPts val="0"/>
              </a:spcBef>
              <a:spcAft>
                <a:spcPts val="0"/>
              </a:spcAft>
              <a:buSzPts val="9300"/>
              <a:buNone/>
              <a:defRPr sz="9300"/>
            </a:lvl8pPr>
            <a:lvl9pPr lvl="8" algn="ctr" rtl="0">
              <a:spcBef>
                <a:spcPts val="0"/>
              </a:spcBef>
              <a:spcAft>
                <a:spcPts val="0"/>
              </a:spcAft>
              <a:buSzPts val="9300"/>
              <a:buNone/>
              <a:defRPr sz="9300"/>
            </a:lvl9pPr>
          </a:lstStyle>
          <a:p>
            <a:endParaRPr/>
          </a:p>
        </p:txBody>
      </p:sp>
      <p:sp>
        <p:nvSpPr>
          <p:cNvPr id="56" name="Google Shape;56;p14"/>
          <p:cNvSpPr txBox="1">
            <a:spLocks noGrp="1"/>
          </p:cNvSpPr>
          <p:nvPr>
            <p:ph type="subTitle" idx="1"/>
          </p:nvPr>
        </p:nvSpPr>
        <p:spPr>
          <a:xfrm>
            <a:off x="515409" y="5891409"/>
            <a:ext cx="14089200" cy="1647600"/>
          </a:xfrm>
          <a:prstGeom prst="rect">
            <a:avLst/>
          </a:prstGeom>
        </p:spPr>
        <p:txBody>
          <a:bodyPr spcFirstLastPara="1" wrap="square" lIns="164125" tIns="164125" rIns="164125" bIns="164125" anchor="t" anchorCtr="0">
            <a:noAutofit/>
          </a:bodyPr>
          <a:lstStyle>
            <a:lvl1pPr lvl="0" algn="ctr" rtl="0">
              <a:lnSpc>
                <a:spcPct val="100000"/>
              </a:lnSpc>
              <a:spcBef>
                <a:spcPts val="0"/>
              </a:spcBef>
              <a:spcAft>
                <a:spcPts val="0"/>
              </a:spcAft>
              <a:buSzPts val="5100"/>
              <a:buNone/>
              <a:defRPr sz="5100"/>
            </a:lvl1pPr>
            <a:lvl2pPr lvl="1" algn="ctr" rtl="0">
              <a:lnSpc>
                <a:spcPct val="100000"/>
              </a:lnSpc>
              <a:spcBef>
                <a:spcPts val="0"/>
              </a:spcBef>
              <a:spcAft>
                <a:spcPts val="0"/>
              </a:spcAft>
              <a:buSzPts val="5100"/>
              <a:buNone/>
              <a:defRPr sz="5100"/>
            </a:lvl2pPr>
            <a:lvl3pPr lvl="2" algn="ctr" rtl="0">
              <a:lnSpc>
                <a:spcPct val="100000"/>
              </a:lnSpc>
              <a:spcBef>
                <a:spcPts val="0"/>
              </a:spcBef>
              <a:spcAft>
                <a:spcPts val="0"/>
              </a:spcAft>
              <a:buSzPts val="5100"/>
              <a:buNone/>
              <a:defRPr sz="5100"/>
            </a:lvl3pPr>
            <a:lvl4pPr lvl="3" algn="ctr" rtl="0">
              <a:lnSpc>
                <a:spcPct val="100000"/>
              </a:lnSpc>
              <a:spcBef>
                <a:spcPts val="0"/>
              </a:spcBef>
              <a:spcAft>
                <a:spcPts val="0"/>
              </a:spcAft>
              <a:buSzPts val="5100"/>
              <a:buNone/>
              <a:defRPr sz="5100"/>
            </a:lvl4pPr>
            <a:lvl5pPr lvl="4" algn="ctr" rtl="0">
              <a:lnSpc>
                <a:spcPct val="100000"/>
              </a:lnSpc>
              <a:spcBef>
                <a:spcPts val="0"/>
              </a:spcBef>
              <a:spcAft>
                <a:spcPts val="0"/>
              </a:spcAft>
              <a:buSzPts val="5100"/>
              <a:buNone/>
              <a:defRPr sz="5100"/>
            </a:lvl5pPr>
            <a:lvl6pPr lvl="5" algn="ctr" rtl="0">
              <a:lnSpc>
                <a:spcPct val="100000"/>
              </a:lnSpc>
              <a:spcBef>
                <a:spcPts val="0"/>
              </a:spcBef>
              <a:spcAft>
                <a:spcPts val="0"/>
              </a:spcAft>
              <a:buSzPts val="5100"/>
              <a:buNone/>
              <a:defRPr sz="5100"/>
            </a:lvl6pPr>
            <a:lvl7pPr lvl="6" algn="ctr" rtl="0">
              <a:lnSpc>
                <a:spcPct val="100000"/>
              </a:lnSpc>
              <a:spcBef>
                <a:spcPts val="0"/>
              </a:spcBef>
              <a:spcAft>
                <a:spcPts val="0"/>
              </a:spcAft>
              <a:buSzPts val="5100"/>
              <a:buNone/>
              <a:defRPr sz="5100"/>
            </a:lvl7pPr>
            <a:lvl8pPr lvl="7" algn="ctr" rtl="0">
              <a:lnSpc>
                <a:spcPct val="100000"/>
              </a:lnSpc>
              <a:spcBef>
                <a:spcPts val="0"/>
              </a:spcBef>
              <a:spcAft>
                <a:spcPts val="0"/>
              </a:spcAft>
              <a:buSzPts val="5100"/>
              <a:buNone/>
              <a:defRPr sz="5100"/>
            </a:lvl8pPr>
            <a:lvl9pPr lvl="8" algn="ctr" rtl="0">
              <a:lnSpc>
                <a:spcPct val="100000"/>
              </a:lnSpc>
              <a:spcBef>
                <a:spcPts val="0"/>
              </a:spcBef>
              <a:spcAft>
                <a:spcPts val="0"/>
              </a:spcAft>
              <a:buSzPts val="5100"/>
              <a:buNone/>
              <a:defRPr sz="5100"/>
            </a:lvl9pPr>
          </a:lstStyle>
          <a:p>
            <a:endParaRPr/>
          </a:p>
        </p:txBody>
      </p:sp>
      <p:sp>
        <p:nvSpPr>
          <p:cNvPr id="57" name="Google Shape;57;p14"/>
          <p:cNvSpPr txBox="1">
            <a:spLocks noGrp="1"/>
          </p:cNvSpPr>
          <p:nvPr>
            <p:ph type="sldNum" idx="12"/>
          </p:nvPr>
        </p:nvSpPr>
        <p:spPr>
          <a:xfrm>
            <a:off x="14009576" y="9693616"/>
            <a:ext cx="9075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515409" y="4471058"/>
            <a:ext cx="14089200" cy="1749900"/>
          </a:xfrm>
          <a:prstGeom prst="rect">
            <a:avLst/>
          </a:prstGeom>
        </p:spPr>
        <p:txBody>
          <a:bodyPr spcFirstLastPara="1" wrap="square" lIns="164125" tIns="164125" rIns="164125" bIns="164125" anchor="ctr" anchorCtr="0">
            <a:noAutofit/>
          </a:bodyPr>
          <a:lstStyle>
            <a:lvl1pPr lvl="0" algn="ctr" rtl="0">
              <a:spcBef>
                <a:spcPts val="0"/>
              </a:spcBef>
              <a:spcAft>
                <a:spcPts val="0"/>
              </a:spcAft>
              <a:buSzPts val="6500"/>
              <a:buNone/>
              <a:defRPr sz="6500"/>
            </a:lvl1pPr>
            <a:lvl2pPr lvl="1" algn="ctr" rtl="0">
              <a:spcBef>
                <a:spcPts val="0"/>
              </a:spcBef>
              <a:spcAft>
                <a:spcPts val="0"/>
              </a:spcAft>
              <a:buSzPts val="6500"/>
              <a:buNone/>
              <a:defRPr sz="6500"/>
            </a:lvl2pPr>
            <a:lvl3pPr lvl="2" algn="ctr" rtl="0">
              <a:spcBef>
                <a:spcPts val="0"/>
              </a:spcBef>
              <a:spcAft>
                <a:spcPts val="0"/>
              </a:spcAft>
              <a:buSzPts val="6500"/>
              <a:buNone/>
              <a:defRPr sz="6500"/>
            </a:lvl3pPr>
            <a:lvl4pPr lvl="3" algn="ctr" rtl="0">
              <a:spcBef>
                <a:spcPts val="0"/>
              </a:spcBef>
              <a:spcAft>
                <a:spcPts val="0"/>
              </a:spcAft>
              <a:buSzPts val="6500"/>
              <a:buNone/>
              <a:defRPr sz="6500"/>
            </a:lvl4pPr>
            <a:lvl5pPr lvl="4" algn="ctr" rtl="0">
              <a:spcBef>
                <a:spcPts val="0"/>
              </a:spcBef>
              <a:spcAft>
                <a:spcPts val="0"/>
              </a:spcAft>
              <a:buSzPts val="6500"/>
              <a:buNone/>
              <a:defRPr sz="6500"/>
            </a:lvl5pPr>
            <a:lvl6pPr lvl="5" algn="ctr" rtl="0">
              <a:spcBef>
                <a:spcPts val="0"/>
              </a:spcBef>
              <a:spcAft>
                <a:spcPts val="0"/>
              </a:spcAft>
              <a:buSzPts val="6500"/>
              <a:buNone/>
              <a:defRPr sz="6500"/>
            </a:lvl6pPr>
            <a:lvl7pPr lvl="6" algn="ctr" rtl="0">
              <a:spcBef>
                <a:spcPts val="0"/>
              </a:spcBef>
              <a:spcAft>
                <a:spcPts val="0"/>
              </a:spcAft>
              <a:buSzPts val="6500"/>
              <a:buNone/>
              <a:defRPr sz="6500"/>
            </a:lvl7pPr>
            <a:lvl8pPr lvl="7" algn="ctr" rtl="0">
              <a:spcBef>
                <a:spcPts val="0"/>
              </a:spcBef>
              <a:spcAft>
                <a:spcPts val="0"/>
              </a:spcAft>
              <a:buSzPts val="6500"/>
              <a:buNone/>
              <a:defRPr sz="6500"/>
            </a:lvl8pPr>
            <a:lvl9pPr lvl="8" algn="ctr" rtl="0">
              <a:spcBef>
                <a:spcPts val="0"/>
              </a:spcBef>
              <a:spcAft>
                <a:spcPts val="0"/>
              </a:spcAft>
              <a:buSzPts val="6500"/>
              <a:buNone/>
              <a:defRPr sz="6500"/>
            </a:lvl9pPr>
          </a:lstStyle>
          <a:p>
            <a:endParaRPr/>
          </a:p>
        </p:txBody>
      </p:sp>
      <p:sp>
        <p:nvSpPr>
          <p:cNvPr id="60" name="Google Shape;60;p15"/>
          <p:cNvSpPr txBox="1">
            <a:spLocks noGrp="1"/>
          </p:cNvSpPr>
          <p:nvPr>
            <p:ph type="sldNum" idx="12"/>
          </p:nvPr>
        </p:nvSpPr>
        <p:spPr>
          <a:xfrm>
            <a:off x="14009576" y="9693616"/>
            <a:ext cx="9075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5100"/>
              <a:buNone/>
              <a:defRPr/>
            </a:lvl1pPr>
            <a:lvl2pPr lvl="1" rtl="0">
              <a:spcBef>
                <a:spcPts val="0"/>
              </a:spcBef>
              <a:spcAft>
                <a:spcPts val="0"/>
              </a:spcAft>
              <a:buSzPts val="5100"/>
              <a:buNone/>
              <a:defRPr/>
            </a:lvl2pPr>
            <a:lvl3pPr lvl="2" rtl="0">
              <a:spcBef>
                <a:spcPts val="0"/>
              </a:spcBef>
              <a:spcAft>
                <a:spcPts val="0"/>
              </a:spcAft>
              <a:buSzPts val="5100"/>
              <a:buNone/>
              <a:defRPr/>
            </a:lvl3pPr>
            <a:lvl4pPr lvl="3" rtl="0">
              <a:spcBef>
                <a:spcPts val="0"/>
              </a:spcBef>
              <a:spcAft>
                <a:spcPts val="0"/>
              </a:spcAft>
              <a:buSzPts val="5100"/>
              <a:buNone/>
              <a:defRPr/>
            </a:lvl4pPr>
            <a:lvl5pPr lvl="4" rtl="0">
              <a:spcBef>
                <a:spcPts val="0"/>
              </a:spcBef>
              <a:spcAft>
                <a:spcPts val="0"/>
              </a:spcAft>
              <a:buSzPts val="5100"/>
              <a:buNone/>
              <a:defRPr/>
            </a:lvl5pPr>
            <a:lvl6pPr lvl="5" rtl="0">
              <a:spcBef>
                <a:spcPts val="0"/>
              </a:spcBef>
              <a:spcAft>
                <a:spcPts val="0"/>
              </a:spcAft>
              <a:buSzPts val="5100"/>
              <a:buNone/>
              <a:defRPr/>
            </a:lvl6pPr>
            <a:lvl7pPr lvl="6" rtl="0">
              <a:spcBef>
                <a:spcPts val="0"/>
              </a:spcBef>
              <a:spcAft>
                <a:spcPts val="0"/>
              </a:spcAft>
              <a:buSzPts val="5100"/>
              <a:buNone/>
              <a:defRPr/>
            </a:lvl7pPr>
            <a:lvl8pPr lvl="7" rtl="0">
              <a:spcBef>
                <a:spcPts val="0"/>
              </a:spcBef>
              <a:spcAft>
                <a:spcPts val="0"/>
              </a:spcAft>
              <a:buSzPts val="5100"/>
              <a:buNone/>
              <a:defRPr/>
            </a:lvl8pPr>
            <a:lvl9pPr lvl="8" rtl="0">
              <a:spcBef>
                <a:spcPts val="0"/>
              </a:spcBef>
              <a:spcAft>
                <a:spcPts val="0"/>
              </a:spcAft>
              <a:buSzPts val="5100"/>
              <a:buNone/>
              <a:defRPr/>
            </a:lvl9pPr>
          </a:lstStyle>
          <a:p>
            <a:endParaRPr/>
          </a:p>
        </p:txBody>
      </p:sp>
      <p:sp>
        <p:nvSpPr>
          <p:cNvPr id="63" name="Google Shape;63;p16"/>
          <p:cNvSpPr txBox="1">
            <a:spLocks noGrp="1"/>
          </p:cNvSpPr>
          <p:nvPr>
            <p:ph type="body" idx="1"/>
          </p:nvPr>
        </p:nvSpPr>
        <p:spPr>
          <a:xfrm>
            <a:off x="515409" y="2395696"/>
            <a:ext cx="14089200" cy="7101600"/>
          </a:xfrm>
          <a:prstGeom prst="rect">
            <a:avLst/>
          </a:prstGeom>
        </p:spPr>
        <p:txBody>
          <a:bodyPr spcFirstLastPara="1" wrap="square" lIns="164125" tIns="164125" rIns="164125" bIns="164125" anchor="t" anchorCtr="0">
            <a:noAutofit/>
          </a:bodyPr>
          <a:lstStyle>
            <a:lvl1pPr marL="457200" lvl="0" indent="-438150" rtl="0">
              <a:spcBef>
                <a:spcPts val="0"/>
              </a:spcBef>
              <a:spcAft>
                <a:spcPts val="0"/>
              </a:spcAft>
              <a:buSzPts val="3300"/>
              <a:buChar char="●"/>
              <a:defRPr/>
            </a:lvl1pPr>
            <a:lvl2pPr marL="914400" lvl="1" indent="-387350" rtl="0">
              <a:spcBef>
                <a:spcPts val="2800"/>
              </a:spcBef>
              <a:spcAft>
                <a:spcPts val="0"/>
              </a:spcAft>
              <a:buSzPts val="2500"/>
              <a:buChar char="○"/>
              <a:defRPr/>
            </a:lvl2pPr>
            <a:lvl3pPr marL="1371600" lvl="2" indent="-387350" rtl="0">
              <a:spcBef>
                <a:spcPts val="2800"/>
              </a:spcBef>
              <a:spcAft>
                <a:spcPts val="0"/>
              </a:spcAft>
              <a:buSzPts val="2500"/>
              <a:buChar char="■"/>
              <a:defRPr/>
            </a:lvl3pPr>
            <a:lvl4pPr marL="1828800" lvl="3" indent="-387350" rtl="0">
              <a:spcBef>
                <a:spcPts val="2800"/>
              </a:spcBef>
              <a:spcAft>
                <a:spcPts val="0"/>
              </a:spcAft>
              <a:buSzPts val="2500"/>
              <a:buChar char="●"/>
              <a:defRPr/>
            </a:lvl4pPr>
            <a:lvl5pPr marL="2286000" lvl="4" indent="-387350" rtl="0">
              <a:spcBef>
                <a:spcPts val="2800"/>
              </a:spcBef>
              <a:spcAft>
                <a:spcPts val="0"/>
              </a:spcAft>
              <a:buSzPts val="2500"/>
              <a:buChar char="○"/>
              <a:defRPr/>
            </a:lvl5pPr>
            <a:lvl6pPr marL="2743200" lvl="5" indent="-387350" rtl="0">
              <a:spcBef>
                <a:spcPts val="2800"/>
              </a:spcBef>
              <a:spcAft>
                <a:spcPts val="0"/>
              </a:spcAft>
              <a:buSzPts val="2500"/>
              <a:buChar char="■"/>
              <a:defRPr/>
            </a:lvl6pPr>
            <a:lvl7pPr marL="3200400" lvl="6" indent="-387350" rtl="0">
              <a:spcBef>
                <a:spcPts val="2800"/>
              </a:spcBef>
              <a:spcAft>
                <a:spcPts val="0"/>
              </a:spcAft>
              <a:buSzPts val="2500"/>
              <a:buChar char="●"/>
              <a:defRPr/>
            </a:lvl7pPr>
            <a:lvl8pPr marL="3657600" lvl="7" indent="-387350" rtl="0">
              <a:spcBef>
                <a:spcPts val="2800"/>
              </a:spcBef>
              <a:spcAft>
                <a:spcPts val="0"/>
              </a:spcAft>
              <a:buSzPts val="2500"/>
              <a:buChar char="○"/>
              <a:defRPr/>
            </a:lvl8pPr>
            <a:lvl9pPr marL="4114800" lvl="8" indent="-387350" rtl="0">
              <a:spcBef>
                <a:spcPts val="2800"/>
              </a:spcBef>
              <a:spcAft>
                <a:spcPts val="2800"/>
              </a:spcAft>
              <a:buSzPts val="2500"/>
              <a:buChar char="■"/>
              <a:defRPr/>
            </a:lvl9pPr>
          </a:lstStyle>
          <a:p>
            <a:endParaRPr/>
          </a:p>
        </p:txBody>
      </p:sp>
      <p:sp>
        <p:nvSpPr>
          <p:cNvPr id="64" name="Google Shape;64;p16"/>
          <p:cNvSpPr txBox="1">
            <a:spLocks noGrp="1"/>
          </p:cNvSpPr>
          <p:nvPr>
            <p:ph type="sldNum" idx="12"/>
          </p:nvPr>
        </p:nvSpPr>
        <p:spPr>
          <a:xfrm>
            <a:off x="14009576" y="9693616"/>
            <a:ext cx="9075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5100"/>
              <a:buNone/>
              <a:defRPr/>
            </a:lvl1pPr>
            <a:lvl2pPr lvl="1" rtl="0">
              <a:spcBef>
                <a:spcPts val="0"/>
              </a:spcBef>
              <a:spcAft>
                <a:spcPts val="0"/>
              </a:spcAft>
              <a:buSzPts val="5100"/>
              <a:buNone/>
              <a:defRPr/>
            </a:lvl2pPr>
            <a:lvl3pPr lvl="2" rtl="0">
              <a:spcBef>
                <a:spcPts val="0"/>
              </a:spcBef>
              <a:spcAft>
                <a:spcPts val="0"/>
              </a:spcAft>
              <a:buSzPts val="5100"/>
              <a:buNone/>
              <a:defRPr/>
            </a:lvl3pPr>
            <a:lvl4pPr lvl="3" rtl="0">
              <a:spcBef>
                <a:spcPts val="0"/>
              </a:spcBef>
              <a:spcAft>
                <a:spcPts val="0"/>
              </a:spcAft>
              <a:buSzPts val="5100"/>
              <a:buNone/>
              <a:defRPr/>
            </a:lvl4pPr>
            <a:lvl5pPr lvl="4" rtl="0">
              <a:spcBef>
                <a:spcPts val="0"/>
              </a:spcBef>
              <a:spcAft>
                <a:spcPts val="0"/>
              </a:spcAft>
              <a:buSzPts val="5100"/>
              <a:buNone/>
              <a:defRPr/>
            </a:lvl5pPr>
            <a:lvl6pPr lvl="5" rtl="0">
              <a:spcBef>
                <a:spcPts val="0"/>
              </a:spcBef>
              <a:spcAft>
                <a:spcPts val="0"/>
              </a:spcAft>
              <a:buSzPts val="5100"/>
              <a:buNone/>
              <a:defRPr/>
            </a:lvl6pPr>
            <a:lvl7pPr lvl="6" rtl="0">
              <a:spcBef>
                <a:spcPts val="0"/>
              </a:spcBef>
              <a:spcAft>
                <a:spcPts val="0"/>
              </a:spcAft>
              <a:buSzPts val="5100"/>
              <a:buNone/>
              <a:defRPr/>
            </a:lvl7pPr>
            <a:lvl8pPr lvl="7" rtl="0">
              <a:spcBef>
                <a:spcPts val="0"/>
              </a:spcBef>
              <a:spcAft>
                <a:spcPts val="0"/>
              </a:spcAft>
              <a:buSzPts val="5100"/>
              <a:buNone/>
              <a:defRPr/>
            </a:lvl8pPr>
            <a:lvl9pPr lvl="8" rtl="0">
              <a:spcBef>
                <a:spcPts val="0"/>
              </a:spcBef>
              <a:spcAft>
                <a:spcPts val="0"/>
              </a:spcAft>
              <a:buSzPts val="5100"/>
              <a:buNone/>
              <a:defRPr/>
            </a:lvl9pPr>
          </a:lstStyle>
          <a:p>
            <a:endParaRPr/>
          </a:p>
        </p:txBody>
      </p:sp>
      <p:sp>
        <p:nvSpPr>
          <p:cNvPr id="67" name="Google Shape;67;p17"/>
          <p:cNvSpPr txBox="1">
            <a:spLocks noGrp="1"/>
          </p:cNvSpPr>
          <p:nvPr>
            <p:ph type="body" idx="1"/>
          </p:nvPr>
        </p:nvSpPr>
        <p:spPr>
          <a:xfrm>
            <a:off x="515409" y="2395696"/>
            <a:ext cx="6613800" cy="7101600"/>
          </a:xfrm>
          <a:prstGeom prst="rect">
            <a:avLst/>
          </a:prstGeom>
        </p:spPr>
        <p:txBody>
          <a:bodyPr spcFirstLastPara="1" wrap="square" lIns="164125" tIns="164125" rIns="164125" bIns="164125" anchor="t" anchorCtr="0">
            <a:noAutofit/>
          </a:bodyPr>
          <a:lstStyle>
            <a:lvl1pPr marL="457200" lvl="0" indent="-387350" rtl="0">
              <a:spcBef>
                <a:spcPts val="0"/>
              </a:spcBef>
              <a:spcAft>
                <a:spcPts val="0"/>
              </a:spcAft>
              <a:buSzPts val="2500"/>
              <a:buChar char="●"/>
              <a:defRPr sz="2500"/>
            </a:lvl1pPr>
            <a:lvl2pPr marL="914400" lvl="1" indent="-361950" rtl="0">
              <a:spcBef>
                <a:spcPts val="2800"/>
              </a:spcBef>
              <a:spcAft>
                <a:spcPts val="0"/>
              </a:spcAft>
              <a:buSzPts val="2100"/>
              <a:buChar char="○"/>
              <a:defRPr sz="2100"/>
            </a:lvl2pPr>
            <a:lvl3pPr marL="1371600" lvl="2" indent="-361950" rtl="0">
              <a:spcBef>
                <a:spcPts val="2800"/>
              </a:spcBef>
              <a:spcAft>
                <a:spcPts val="0"/>
              </a:spcAft>
              <a:buSzPts val="2100"/>
              <a:buChar char="■"/>
              <a:defRPr sz="2100"/>
            </a:lvl3pPr>
            <a:lvl4pPr marL="1828800" lvl="3" indent="-361950" rtl="0">
              <a:spcBef>
                <a:spcPts val="2800"/>
              </a:spcBef>
              <a:spcAft>
                <a:spcPts val="0"/>
              </a:spcAft>
              <a:buSzPts val="2100"/>
              <a:buChar char="●"/>
              <a:defRPr sz="2100"/>
            </a:lvl4pPr>
            <a:lvl5pPr marL="2286000" lvl="4" indent="-361950" rtl="0">
              <a:spcBef>
                <a:spcPts val="2800"/>
              </a:spcBef>
              <a:spcAft>
                <a:spcPts val="0"/>
              </a:spcAft>
              <a:buSzPts val="2100"/>
              <a:buChar char="○"/>
              <a:defRPr sz="2100"/>
            </a:lvl5pPr>
            <a:lvl6pPr marL="2743200" lvl="5" indent="-361950" rtl="0">
              <a:spcBef>
                <a:spcPts val="2800"/>
              </a:spcBef>
              <a:spcAft>
                <a:spcPts val="0"/>
              </a:spcAft>
              <a:buSzPts val="2100"/>
              <a:buChar char="■"/>
              <a:defRPr sz="2100"/>
            </a:lvl6pPr>
            <a:lvl7pPr marL="3200400" lvl="6" indent="-361950" rtl="0">
              <a:spcBef>
                <a:spcPts val="2800"/>
              </a:spcBef>
              <a:spcAft>
                <a:spcPts val="0"/>
              </a:spcAft>
              <a:buSzPts val="2100"/>
              <a:buChar char="●"/>
              <a:defRPr sz="2100"/>
            </a:lvl7pPr>
            <a:lvl8pPr marL="3657600" lvl="7" indent="-361950" rtl="0">
              <a:spcBef>
                <a:spcPts val="2800"/>
              </a:spcBef>
              <a:spcAft>
                <a:spcPts val="0"/>
              </a:spcAft>
              <a:buSzPts val="2100"/>
              <a:buChar char="○"/>
              <a:defRPr sz="2100"/>
            </a:lvl8pPr>
            <a:lvl9pPr marL="4114800" lvl="8" indent="-361950" rtl="0">
              <a:spcBef>
                <a:spcPts val="2800"/>
              </a:spcBef>
              <a:spcAft>
                <a:spcPts val="2800"/>
              </a:spcAft>
              <a:buSzPts val="2100"/>
              <a:buChar char="■"/>
              <a:defRPr sz="2100"/>
            </a:lvl9pPr>
          </a:lstStyle>
          <a:p>
            <a:endParaRPr/>
          </a:p>
        </p:txBody>
      </p:sp>
      <p:sp>
        <p:nvSpPr>
          <p:cNvPr id="68" name="Google Shape;68;p17"/>
          <p:cNvSpPr txBox="1">
            <a:spLocks noGrp="1"/>
          </p:cNvSpPr>
          <p:nvPr>
            <p:ph type="body" idx="2"/>
          </p:nvPr>
        </p:nvSpPr>
        <p:spPr>
          <a:xfrm>
            <a:off x="7990583" y="2395696"/>
            <a:ext cx="6613800" cy="7101600"/>
          </a:xfrm>
          <a:prstGeom prst="rect">
            <a:avLst/>
          </a:prstGeom>
        </p:spPr>
        <p:txBody>
          <a:bodyPr spcFirstLastPara="1" wrap="square" lIns="164125" tIns="164125" rIns="164125" bIns="164125" anchor="t" anchorCtr="0">
            <a:noAutofit/>
          </a:bodyPr>
          <a:lstStyle>
            <a:lvl1pPr marL="457200" lvl="0" indent="-387350" rtl="0">
              <a:spcBef>
                <a:spcPts val="0"/>
              </a:spcBef>
              <a:spcAft>
                <a:spcPts val="0"/>
              </a:spcAft>
              <a:buSzPts val="2500"/>
              <a:buChar char="●"/>
              <a:defRPr sz="2500"/>
            </a:lvl1pPr>
            <a:lvl2pPr marL="914400" lvl="1" indent="-361950" rtl="0">
              <a:spcBef>
                <a:spcPts val="2800"/>
              </a:spcBef>
              <a:spcAft>
                <a:spcPts val="0"/>
              </a:spcAft>
              <a:buSzPts val="2100"/>
              <a:buChar char="○"/>
              <a:defRPr sz="2100"/>
            </a:lvl2pPr>
            <a:lvl3pPr marL="1371600" lvl="2" indent="-361950" rtl="0">
              <a:spcBef>
                <a:spcPts val="2800"/>
              </a:spcBef>
              <a:spcAft>
                <a:spcPts val="0"/>
              </a:spcAft>
              <a:buSzPts val="2100"/>
              <a:buChar char="■"/>
              <a:defRPr sz="2100"/>
            </a:lvl3pPr>
            <a:lvl4pPr marL="1828800" lvl="3" indent="-361950" rtl="0">
              <a:spcBef>
                <a:spcPts val="2800"/>
              </a:spcBef>
              <a:spcAft>
                <a:spcPts val="0"/>
              </a:spcAft>
              <a:buSzPts val="2100"/>
              <a:buChar char="●"/>
              <a:defRPr sz="2100"/>
            </a:lvl4pPr>
            <a:lvl5pPr marL="2286000" lvl="4" indent="-361950" rtl="0">
              <a:spcBef>
                <a:spcPts val="2800"/>
              </a:spcBef>
              <a:spcAft>
                <a:spcPts val="0"/>
              </a:spcAft>
              <a:buSzPts val="2100"/>
              <a:buChar char="○"/>
              <a:defRPr sz="2100"/>
            </a:lvl5pPr>
            <a:lvl6pPr marL="2743200" lvl="5" indent="-361950" rtl="0">
              <a:spcBef>
                <a:spcPts val="2800"/>
              </a:spcBef>
              <a:spcAft>
                <a:spcPts val="0"/>
              </a:spcAft>
              <a:buSzPts val="2100"/>
              <a:buChar char="■"/>
              <a:defRPr sz="2100"/>
            </a:lvl6pPr>
            <a:lvl7pPr marL="3200400" lvl="6" indent="-361950" rtl="0">
              <a:spcBef>
                <a:spcPts val="2800"/>
              </a:spcBef>
              <a:spcAft>
                <a:spcPts val="0"/>
              </a:spcAft>
              <a:buSzPts val="2100"/>
              <a:buChar char="●"/>
              <a:defRPr sz="2100"/>
            </a:lvl7pPr>
            <a:lvl8pPr marL="3657600" lvl="7" indent="-361950" rtl="0">
              <a:spcBef>
                <a:spcPts val="2800"/>
              </a:spcBef>
              <a:spcAft>
                <a:spcPts val="0"/>
              </a:spcAft>
              <a:buSzPts val="2100"/>
              <a:buChar char="○"/>
              <a:defRPr sz="2100"/>
            </a:lvl8pPr>
            <a:lvl9pPr marL="4114800" lvl="8" indent="-361950" rtl="0">
              <a:spcBef>
                <a:spcPts val="2800"/>
              </a:spcBef>
              <a:spcAft>
                <a:spcPts val="2800"/>
              </a:spcAft>
              <a:buSzPts val="2100"/>
              <a:buChar char="■"/>
              <a:defRPr sz="2100"/>
            </a:lvl9pPr>
          </a:lstStyle>
          <a:p>
            <a:endParaRPr/>
          </a:p>
        </p:txBody>
      </p:sp>
      <p:sp>
        <p:nvSpPr>
          <p:cNvPr id="69" name="Google Shape;69;p17"/>
          <p:cNvSpPr txBox="1">
            <a:spLocks noGrp="1"/>
          </p:cNvSpPr>
          <p:nvPr>
            <p:ph type="sldNum" idx="12"/>
          </p:nvPr>
        </p:nvSpPr>
        <p:spPr>
          <a:xfrm>
            <a:off x="14009576" y="9693616"/>
            <a:ext cx="9075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5100"/>
              <a:buNone/>
              <a:defRPr/>
            </a:lvl1pPr>
            <a:lvl2pPr lvl="1" rtl="0">
              <a:spcBef>
                <a:spcPts val="0"/>
              </a:spcBef>
              <a:spcAft>
                <a:spcPts val="0"/>
              </a:spcAft>
              <a:buSzPts val="5100"/>
              <a:buNone/>
              <a:defRPr/>
            </a:lvl2pPr>
            <a:lvl3pPr lvl="2" rtl="0">
              <a:spcBef>
                <a:spcPts val="0"/>
              </a:spcBef>
              <a:spcAft>
                <a:spcPts val="0"/>
              </a:spcAft>
              <a:buSzPts val="5100"/>
              <a:buNone/>
              <a:defRPr/>
            </a:lvl3pPr>
            <a:lvl4pPr lvl="3" rtl="0">
              <a:spcBef>
                <a:spcPts val="0"/>
              </a:spcBef>
              <a:spcAft>
                <a:spcPts val="0"/>
              </a:spcAft>
              <a:buSzPts val="5100"/>
              <a:buNone/>
              <a:defRPr/>
            </a:lvl4pPr>
            <a:lvl5pPr lvl="4" rtl="0">
              <a:spcBef>
                <a:spcPts val="0"/>
              </a:spcBef>
              <a:spcAft>
                <a:spcPts val="0"/>
              </a:spcAft>
              <a:buSzPts val="5100"/>
              <a:buNone/>
              <a:defRPr/>
            </a:lvl5pPr>
            <a:lvl6pPr lvl="5" rtl="0">
              <a:spcBef>
                <a:spcPts val="0"/>
              </a:spcBef>
              <a:spcAft>
                <a:spcPts val="0"/>
              </a:spcAft>
              <a:buSzPts val="5100"/>
              <a:buNone/>
              <a:defRPr/>
            </a:lvl6pPr>
            <a:lvl7pPr lvl="6" rtl="0">
              <a:spcBef>
                <a:spcPts val="0"/>
              </a:spcBef>
              <a:spcAft>
                <a:spcPts val="0"/>
              </a:spcAft>
              <a:buSzPts val="5100"/>
              <a:buNone/>
              <a:defRPr/>
            </a:lvl7pPr>
            <a:lvl8pPr lvl="7" rtl="0">
              <a:spcBef>
                <a:spcPts val="0"/>
              </a:spcBef>
              <a:spcAft>
                <a:spcPts val="0"/>
              </a:spcAft>
              <a:buSzPts val="5100"/>
              <a:buNone/>
              <a:defRPr/>
            </a:lvl8pPr>
            <a:lvl9pPr lvl="8" rtl="0">
              <a:spcBef>
                <a:spcPts val="0"/>
              </a:spcBef>
              <a:spcAft>
                <a:spcPts val="0"/>
              </a:spcAft>
              <a:buSzPts val="5100"/>
              <a:buNone/>
              <a:defRPr/>
            </a:lvl9pPr>
          </a:lstStyle>
          <a:p>
            <a:endParaRPr/>
          </a:p>
        </p:txBody>
      </p:sp>
      <p:sp>
        <p:nvSpPr>
          <p:cNvPr id="72" name="Google Shape;72;p18"/>
          <p:cNvSpPr txBox="1">
            <a:spLocks noGrp="1"/>
          </p:cNvSpPr>
          <p:nvPr>
            <p:ph type="sldNum" idx="12"/>
          </p:nvPr>
        </p:nvSpPr>
        <p:spPr>
          <a:xfrm>
            <a:off x="14009576" y="9693616"/>
            <a:ext cx="9075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515409" y="1154948"/>
            <a:ext cx="4643400" cy="1570800"/>
          </a:xfrm>
          <a:prstGeom prst="rect">
            <a:avLst/>
          </a:prstGeom>
        </p:spPr>
        <p:txBody>
          <a:bodyPr spcFirstLastPara="1" wrap="square" lIns="164125" tIns="164125" rIns="164125" bIns="164125" anchor="b"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75" name="Google Shape;75;p19"/>
          <p:cNvSpPr txBox="1">
            <a:spLocks noGrp="1"/>
          </p:cNvSpPr>
          <p:nvPr>
            <p:ph type="body" idx="1"/>
          </p:nvPr>
        </p:nvSpPr>
        <p:spPr>
          <a:xfrm>
            <a:off x="515409" y="2888617"/>
            <a:ext cx="4643400" cy="6609000"/>
          </a:xfrm>
          <a:prstGeom prst="rect">
            <a:avLst/>
          </a:prstGeom>
        </p:spPr>
        <p:txBody>
          <a:bodyPr spcFirstLastPara="1" wrap="square" lIns="164125" tIns="164125" rIns="164125" bIns="164125" anchor="t" anchorCtr="0">
            <a:noAutofit/>
          </a:bodyPr>
          <a:lstStyle>
            <a:lvl1pPr marL="457200" lvl="0" indent="-361950" rtl="0">
              <a:spcBef>
                <a:spcPts val="0"/>
              </a:spcBef>
              <a:spcAft>
                <a:spcPts val="0"/>
              </a:spcAft>
              <a:buSzPts val="2100"/>
              <a:buChar char="●"/>
              <a:defRPr sz="2100"/>
            </a:lvl1pPr>
            <a:lvl2pPr marL="914400" lvl="1" indent="-361950" rtl="0">
              <a:spcBef>
                <a:spcPts val="2800"/>
              </a:spcBef>
              <a:spcAft>
                <a:spcPts val="0"/>
              </a:spcAft>
              <a:buSzPts val="2100"/>
              <a:buChar char="○"/>
              <a:defRPr sz="2100"/>
            </a:lvl2pPr>
            <a:lvl3pPr marL="1371600" lvl="2" indent="-361950" rtl="0">
              <a:spcBef>
                <a:spcPts val="2800"/>
              </a:spcBef>
              <a:spcAft>
                <a:spcPts val="0"/>
              </a:spcAft>
              <a:buSzPts val="2100"/>
              <a:buChar char="■"/>
              <a:defRPr sz="2100"/>
            </a:lvl3pPr>
            <a:lvl4pPr marL="1828800" lvl="3" indent="-361950" rtl="0">
              <a:spcBef>
                <a:spcPts val="2800"/>
              </a:spcBef>
              <a:spcAft>
                <a:spcPts val="0"/>
              </a:spcAft>
              <a:buSzPts val="2100"/>
              <a:buChar char="●"/>
              <a:defRPr sz="2100"/>
            </a:lvl4pPr>
            <a:lvl5pPr marL="2286000" lvl="4" indent="-361950" rtl="0">
              <a:spcBef>
                <a:spcPts val="2800"/>
              </a:spcBef>
              <a:spcAft>
                <a:spcPts val="0"/>
              </a:spcAft>
              <a:buSzPts val="2100"/>
              <a:buChar char="○"/>
              <a:defRPr sz="2100"/>
            </a:lvl5pPr>
            <a:lvl6pPr marL="2743200" lvl="5" indent="-361950" rtl="0">
              <a:spcBef>
                <a:spcPts val="2800"/>
              </a:spcBef>
              <a:spcAft>
                <a:spcPts val="0"/>
              </a:spcAft>
              <a:buSzPts val="2100"/>
              <a:buChar char="■"/>
              <a:defRPr sz="2100"/>
            </a:lvl6pPr>
            <a:lvl7pPr marL="3200400" lvl="6" indent="-361950" rtl="0">
              <a:spcBef>
                <a:spcPts val="2800"/>
              </a:spcBef>
              <a:spcAft>
                <a:spcPts val="0"/>
              </a:spcAft>
              <a:buSzPts val="2100"/>
              <a:buChar char="●"/>
              <a:defRPr sz="2100"/>
            </a:lvl7pPr>
            <a:lvl8pPr marL="3657600" lvl="7" indent="-361950" rtl="0">
              <a:spcBef>
                <a:spcPts val="2800"/>
              </a:spcBef>
              <a:spcAft>
                <a:spcPts val="0"/>
              </a:spcAft>
              <a:buSzPts val="2100"/>
              <a:buChar char="○"/>
              <a:defRPr sz="2100"/>
            </a:lvl8pPr>
            <a:lvl9pPr marL="4114800" lvl="8" indent="-361950" rtl="0">
              <a:spcBef>
                <a:spcPts val="2800"/>
              </a:spcBef>
              <a:spcAft>
                <a:spcPts val="2800"/>
              </a:spcAft>
              <a:buSzPts val="2100"/>
              <a:buChar char="■"/>
              <a:defRPr sz="2100"/>
            </a:lvl9pPr>
          </a:lstStyle>
          <a:p>
            <a:endParaRPr/>
          </a:p>
        </p:txBody>
      </p:sp>
      <p:sp>
        <p:nvSpPr>
          <p:cNvPr id="76" name="Google Shape;76;p19"/>
          <p:cNvSpPr txBox="1">
            <a:spLocks noGrp="1"/>
          </p:cNvSpPr>
          <p:nvPr>
            <p:ph type="sldNum" idx="12"/>
          </p:nvPr>
        </p:nvSpPr>
        <p:spPr>
          <a:xfrm>
            <a:off x="14009576" y="9693616"/>
            <a:ext cx="9075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810650" y="935745"/>
            <a:ext cx="10529400" cy="8503500"/>
          </a:xfrm>
          <a:prstGeom prst="rect">
            <a:avLst/>
          </a:prstGeom>
        </p:spPr>
        <p:txBody>
          <a:bodyPr spcFirstLastPara="1" wrap="square" lIns="164125" tIns="164125" rIns="164125" bIns="164125" anchor="ctr" anchorCtr="0">
            <a:noAutofit/>
          </a:bodyPr>
          <a:lstStyle>
            <a:lvl1pPr lvl="0" rtl="0">
              <a:spcBef>
                <a:spcPts val="0"/>
              </a:spcBef>
              <a:spcAft>
                <a:spcPts val="0"/>
              </a:spcAft>
              <a:buSzPts val="8600"/>
              <a:buNone/>
              <a:defRPr sz="8600"/>
            </a:lvl1pPr>
            <a:lvl2pPr lvl="1" rtl="0">
              <a:spcBef>
                <a:spcPts val="0"/>
              </a:spcBef>
              <a:spcAft>
                <a:spcPts val="0"/>
              </a:spcAft>
              <a:buSzPts val="8600"/>
              <a:buNone/>
              <a:defRPr sz="8600"/>
            </a:lvl2pPr>
            <a:lvl3pPr lvl="2" rtl="0">
              <a:spcBef>
                <a:spcPts val="0"/>
              </a:spcBef>
              <a:spcAft>
                <a:spcPts val="0"/>
              </a:spcAft>
              <a:buSzPts val="8600"/>
              <a:buNone/>
              <a:defRPr sz="8600"/>
            </a:lvl3pPr>
            <a:lvl4pPr lvl="3" rtl="0">
              <a:spcBef>
                <a:spcPts val="0"/>
              </a:spcBef>
              <a:spcAft>
                <a:spcPts val="0"/>
              </a:spcAft>
              <a:buSzPts val="8600"/>
              <a:buNone/>
              <a:defRPr sz="8600"/>
            </a:lvl4pPr>
            <a:lvl5pPr lvl="4" rtl="0">
              <a:spcBef>
                <a:spcPts val="0"/>
              </a:spcBef>
              <a:spcAft>
                <a:spcPts val="0"/>
              </a:spcAft>
              <a:buSzPts val="8600"/>
              <a:buNone/>
              <a:defRPr sz="8600"/>
            </a:lvl5pPr>
            <a:lvl6pPr lvl="5" rtl="0">
              <a:spcBef>
                <a:spcPts val="0"/>
              </a:spcBef>
              <a:spcAft>
                <a:spcPts val="0"/>
              </a:spcAft>
              <a:buSzPts val="8600"/>
              <a:buNone/>
              <a:defRPr sz="8600"/>
            </a:lvl6pPr>
            <a:lvl7pPr lvl="6" rtl="0">
              <a:spcBef>
                <a:spcPts val="0"/>
              </a:spcBef>
              <a:spcAft>
                <a:spcPts val="0"/>
              </a:spcAft>
              <a:buSzPts val="8600"/>
              <a:buNone/>
              <a:defRPr sz="8600"/>
            </a:lvl7pPr>
            <a:lvl8pPr lvl="7" rtl="0">
              <a:spcBef>
                <a:spcPts val="0"/>
              </a:spcBef>
              <a:spcAft>
                <a:spcPts val="0"/>
              </a:spcAft>
              <a:buSzPts val="8600"/>
              <a:buNone/>
              <a:defRPr sz="8600"/>
            </a:lvl8pPr>
            <a:lvl9pPr lvl="8" rtl="0">
              <a:spcBef>
                <a:spcPts val="0"/>
              </a:spcBef>
              <a:spcAft>
                <a:spcPts val="0"/>
              </a:spcAft>
              <a:buSzPts val="8600"/>
              <a:buNone/>
              <a:defRPr sz="8600"/>
            </a:lvl9pPr>
          </a:lstStyle>
          <a:p>
            <a:endParaRPr/>
          </a:p>
        </p:txBody>
      </p:sp>
      <p:sp>
        <p:nvSpPr>
          <p:cNvPr id="79" name="Google Shape;79;p20"/>
          <p:cNvSpPr txBox="1">
            <a:spLocks noGrp="1"/>
          </p:cNvSpPr>
          <p:nvPr>
            <p:ph type="sldNum" idx="12"/>
          </p:nvPr>
        </p:nvSpPr>
        <p:spPr>
          <a:xfrm>
            <a:off x="14009576" y="9693616"/>
            <a:ext cx="9075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7560000" y="-260"/>
            <a:ext cx="7560000" cy="10692000"/>
          </a:xfrm>
          <a:prstGeom prst="rect">
            <a:avLst/>
          </a:prstGeom>
          <a:solidFill>
            <a:schemeClr val="lt2"/>
          </a:solidFill>
          <a:ln>
            <a:noFill/>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439016" y="2563450"/>
            <a:ext cx="6689100" cy="30813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7500"/>
              <a:buNone/>
              <a:defRPr sz="7500"/>
            </a:lvl1pPr>
            <a:lvl2pPr lvl="1" algn="ctr" rtl="0">
              <a:spcBef>
                <a:spcPts val="0"/>
              </a:spcBef>
              <a:spcAft>
                <a:spcPts val="0"/>
              </a:spcAft>
              <a:buSzPts val="7500"/>
              <a:buNone/>
              <a:defRPr sz="7500"/>
            </a:lvl2pPr>
            <a:lvl3pPr lvl="2" algn="ctr" rtl="0">
              <a:spcBef>
                <a:spcPts val="0"/>
              </a:spcBef>
              <a:spcAft>
                <a:spcPts val="0"/>
              </a:spcAft>
              <a:buSzPts val="7500"/>
              <a:buNone/>
              <a:defRPr sz="7500"/>
            </a:lvl3pPr>
            <a:lvl4pPr lvl="3" algn="ctr" rtl="0">
              <a:spcBef>
                <a:spcPts val="0"/>
              </a:spcBef>
              <a:spcAft>
                <a:spcPts val="0"/>
              </a:spcAft>
              <a:buSzPts val="7500"/>
              <a:buNone/>
              <a:defRPr sz="7500"/>
            </a:lvl4pPr>
            <a:lvl5pPr lvl="4" algn="ctr" rtl="0">
              <a:spcBef>
                <a:spcPts val="0"/>
              </a:spcBef>
              <a:spcAft>
                <a:spcPts val="0"/>
              </a:spcAft>
              <a:buSzPts val="7500"/>
              <a:buNone/>
              <a:defRPr sz="7500"/>
            </a:lvl5pPr>
            <a:lvl6pPr lvl="5" algn="ctr" rtl="0">
              <a:spcBef>
                <a:spcPts val="0"/>
              </a:spcBef>
              <a:spcAft>
                <a:spcPts val="0"/>
              </a:spcAft>
              <a:buSzPts val="7500"/>
              <a:buNone/>
              <a:defRPr sz="7500"/>
            </a:lvl6pPr>
            <a:lvl7pPr lvl="6" algn="ctr" rtl="0">
              <a:spcBef>
                <a:spcPts val="0"/>
              </a:spcBef>
              <a:spcAft>
                <a:spcPts val="0"/>
              </a:spcAft>
              <a:buSzPts val="7500"/>
              <a:buNone/>
              <a:defRPr sz="7500"/>
            </a:lvl7pPr>
            <a:lvl8pPr lvl="7" algn="ctr" rtl="0">
              <a:spcBef>
                <a:spcPts val="0"/>
              </a:spcBef>
              <a:spcAft>
                <a:spcPts val="0"/>
              </a:spcAft>
              <a:buSzPts val="7500"/>
              <a:buNone/>
              <a:defRPr sz="7500"/>
            </a:lvl8pPr>
            <a:lvl9pPr lvl="8" algn="ctr" rtl="0">
              <a:spcBef>
                <a:spcPts val="0"/>
              </a:spcBef>
              <a:spcAft>
                <a:spcPts val="0"/>
              </a:spcAft>
              <a:buSzPts val="7500"/>
              <a:buNone/>
              <a:defRPr sz="7500"/>
            </a:lvl9pPr>
          </a:lstStyle>
          <a:p>
            <a:endParaRPr/>
          </a:p>
        </p:txBody>
      </p:sp>
      <p:sp>
        <p:nvSpPr>
          <p:cNvPr id="83" name="Google Shape;83;p21"/>
          <p:cNvSpPr txBox="1">
            <a:spLocks noGrp="1"/>
          </p:cNvSpPr>
          <p:nvPr>
            <p:ph type="subTitle" idx="1"/>
          </p:nvPr>
        </p:nvSpPr>
        <p:spPr>
          <a:xfrm>
            <a:off x="439016" y="5826865"/>
            <a:ext cx="6689100" cy="2567400"/>
          </a:xfrm>
          <a:prstGeom prst="rect">
            <a:avLst/>
          </a:prstGeom>
        </p:spPr>
        <p:txBody>
          <a:bodyPr spcFirstLastPara="1" wrap="square" lIns="164125" tIns="164125" rIns="164125" bIns="164125" anchor="t" anchorCtr="0">
            <a:noAutofit/>
          </a:bodyPr>
          <a:lstStyle>
            <a:lvl1pPr lvl="0" algn="ctr" rtl="0">
              <a:lnSpc>
                <a:spcPct val="100000"/>
              </a:lnSpc>
              <a:spcBef>
                <a:spcPts val="0"/>
              </a:spcBef>
              <a:spcAft>
                <a:spcPts val="0"/>
              </a:spcAft>
              <a:buSzPts val="3800"/>
              <a:buNone/>
              <a:defRPr sz="3800"/>
            </a:lvl1pPr>
            <a:lvl2pPr lvl="1" algn="ctr" rtl="0">
              <a:lnSpc>
                <a:spcPct val="100000"/>
              </a:lnSpc>
              <a:spcBef>
                <a:spcPts val="0"/>
              </a:spcBef>
              <a:spcAft>
                <a:spcPts val="0"/>
              </a:spcAft>
              <a:buSzPts val="3800"/>
              <a:buNone/>
              <a:defRPr sz="3800"/>
            </a:lvl2pPr>
            <a:lvl3pPr lvl="2" algn="ctr" rtl="0">
              <a:lnSpc>
                <a:spcPct val="100000"/>
              </a:lnSpc>
              <a:spcBef>
                <a:spcPts val="0"/>
              </a:spcBef>
              <a:spcAft>
                <a:spcPts val="0"/>
              </a:spcAft>
              <a:buSzPts val="3800"/>
              <a:buNone/>
              <a:defRPr sz="3800"/>
            </a:lvl3pPr>
            <a:lvl4pPr lvl="3" algn="ctr" rtl="0">
              <a:lnSpc>
                <a:spcPct val="100000"/>
              </a:lnSpc>
              <a:spcBef>
                <a:spcPts val="0"/>
              </a:spcBef>
              <a:spcAft>
                <a:spcPts val="0"/>
              </a:spcAft>
              <a:buSzPts val="3800"/>
              <a:buNone/>
              <a:defRPr sz="3800"/>
            </a:lvl4pPr>
            <a:lvl5pPr lvl="4" algn="ctr" rtl="0">
              <a:lnSpc>
                <a:spcPct val="100000"/>
              </a:lnSpc>
              <a:spcBef>
                <a:spcPts val="0"/>
              </a:spcBef>
              <a:spcAft>
                <a:spcPts val="0"/>
              </a:spcAft>
              <a:buSzPts val="3800"/>
              <a:buNone/>
              <a:defRPr sz="3800"/>
            </a:lvl5pPr>
            <a:lvl6pPr lvl="5" algn="ctr" rtl="0">
              <a:lnSpc>
                <a:spcPct val="100000"/>
              </a:lnSpc>
              <a:spcBef>
                <a:spcPts val="0"/>
              </a:spcBef>
              <a:spcAft>
                <a:spcPts val="0"/>
              </a:spcAft>
              <a:buSzPts val="3800"/>
              <a:buNone/>
              <a:defRPr sz="3800"/>
            </a:lvl6pPr>
            <a:lvl7pPr lvl="6" algn="ctr" rtl="0">
              <a:lnSpc>
                <a:spcPct val="100000"/>
              </a:lnSpc>
              <a:spcBef>
                <a:spcPts val="0"/>
              </a:spcBef>
              <a:spcAft>
                <a:spcPts val="0"/>
              </a:spcAft>
              <a:buSzPts val="3800"/>
              <a:buNone/>
              <a:defRPr sz="3800"/>
            </a:lvl7pPr>
            <a:lvl8pPr lvl="7" algn="ctr" rtl="0">
              <a:lnSpc>
                <a:spcPct val="100000"/>
              </a:lnSpc>
              <a:spcBef>
                <a:spcPts val="0"/>
              </a:spcBef>
              <a:spcAft>
                <a:spcPts val="0"/>
              </a:spcAft>
              <a:buSzPts val="3800"/>
              <a:buNone/>
              <a:defRPr sz="3800"/>
            </a:lvl8pPr>
            <a:lvl9pPr lvl="8" algn="ctr" rtl="0">
              <a:lnSpc>
                <a:spcPct val="100000"/>
              </a:lnSpc>
              <a:spcBef>
                <a:spcPts val="0"/>
              </a:spcBef>
              <a:spcAft>
                <a:spcPts val="0"/>
              </a:spcAft>
              <a:buSzPts val="3800"/>
              <a:buNone/>
              <a:defRPr sz="3800"/>
            </a:lvl9pPr>
          </a:lstStyle>
          <a:p>
            <a:endParaRPr/>
          </a:p>
        </p:txBody>
      </p:sp>
      <p:sp>
        <p:nvSpPr>
          <p:cNvPr id="84" name="Google Shape;84;p21"/>
          <p:cNvSpPr txBox="1">
            <a:spLocks noGrp="1"/>
          </p:cNvSpPr>
          <p:nvPr>
            <p:ph type="body" idx="2"/>
          </p:nvPr>
        </p:nvSpPr>
        <p:spPr>
          <a:xfrm>
            <a:off x="8167677" y="1505164"/>
            <a:ext cx="6344400" cy="7681200"/>
          </a:xfrm>
          <a:prstGeom prst="rect">
            <a:avLst/>
          </a:prstGeom>
        </p:spPr>
        <p:txBody>
          <a:bodyPr spcFirstLastPara="1" wrap="square" lIns="164125" tIns="164125" rIns="164125" bIns="164125" anchor="ctr" anchorCtr="0">
            <a:noAutofit/>
          </a:bodyPr>
          <a:lstStyle>
            <a:lvl1pPr marL="457200" lvl="0" indent="-438150" rtl="0">
              <a:spcBef>
                <a:spcPts val="0"/>
              </a:spcBef>
              <a:spcAft>
                <a:spcPts val="0"/>
              </a:spcAft>
              <a:buSzPts val="3300"/>
              <a:buChar char="●"/>
              <a:defRPr/>
            </a:lvl1pPr>
            <a:lvl2pPr marL="914400" lvl="1" indent="-387350" rtl="0">
              <a:spcBef>
                <a:spcPts val="2800"/>
              </a:spcBef>
              <a:spcAft>
                <a:spcPts val="0"/>
              </a:spcAft>
              <a:buSzPts val="2500"/>
              <a:buChar char="○"/>
              <a:defRPr/>
            </a:lvl2pPr>
            <a:lvl3pPr marL="1371600" lvl="2" indent="-387350" rtl="0">
              <a:spcBef>
                <a:spcPts val="2800"/>
              </a:spcBef>
              <a:spcAft>
                <a:spcPts val="0"/>
              </a:spcAft>
              <a:buSzPts val="2500"/>
              <a:buChar char="■"/>
              <a:defRPr/>
            </a:lvl3pPr>
            <a:lvl4pPr marL="1828800" lvl="3" indent="-387350" rtl="0">
              <a:spcBef>
                <a:spcPts val="2800"/>
              </a:spcBef>
              <a:spcAft>
                <a:spcPts val="0"/>
              </a:spcAft>
              <a:buSzPts val="2500"/>
              <a:buChar char="●"/>
              <a:defRPr/>
            </a:lvl4pPr>
            <a:lvl5pPr marL="2286000" lvl="4" indent="-387350" rtl="0">
              <a:spcBef>
                <a:spcPts val="2800"/>
              </a:spcBef>
              <a:spcAft>
                <a:spcPts val="0"/>
              </a:spcAft>
              <a:buSzPts val="2500"/>
              <a:buChar char="○"/>
              <a:defRPr/>
            </a:lvl5pPr>
            <a:lvl6pPr marL="2743200" lvl="5" indent="-387350" rtl="0">
              <a:spcBef>
                <a:spcPts val="2800"/>
              </a:spcBef>
              <a:spcAft>
                <a:spcPts val="0"/>
              </a:spcAft>
              <a:buSzPts val="2500"/>
              <a:buChar char="■"/>
              <a:defRPr/>
            </a:lvl6pPr>
            <a:lvl7pPr marL="3200400" lvl="6" indent="-387350" rtl="0">
              <a:spcBef>
                <a:spcPts val="2800"/>
              </a:spcBef>
              <a:spcAft>
                <a:spcPts val="0"/>
              </a:spcAft>
              <a:buSzPts val="2500"/>
              <a:buChar char="●"/>
              <a:defRPr/>
            </a:lvl7pPr>
            <a:lvl8pPr marL="3657600" lvl="7" indent="-387350" rtl="0">
              <a:spcBef>
                <a:spcPts val="2800"/>
              </a:spcBef>
              <a:spcAft>
                <a:spcPts val="0"/>
              </a:spcAft>
              <a:buSzPts val="2500"/>
              <a:buChar char="○"/>
              <a:defRPr/>
            </a:lvl8pPr>
            <a:lvl9pPr marL="4114800" lvl="8" indent="-387350" rtl="0">
              <a:spcBef>
                <a:spcPts val="2800"/>
              </a:spcBef>
              <a:spcAft>
                <a:spcPts val="2800"/>
              </a:spcAft>
              <a:buSzPts val="2500"/>
              <a:buChar char="■"/>
              <a:defRPr/>
            </a:lvl9pPr>
          </a:lstStyle>
          <a:p>
            <a:endParaRPr/>
          </a:p>
        </p:txBody>
      </p:sp>
      <p:sp>
        <p:nvSpPr>
          <p:cNvPr id="85" name="Google Shape;85;p21"/>
          <p:cNvSpPr txBox="1">
            <a:spLocks noGrp="1"/>
          </p:cNvSpPr>
          <p:nvPr>
            <p:ph type="sldNum" idx="12"/>
          </p:nvPr>
        </p:nvSpPr>
        <p:spPr>
          <a:xfrm>
            <a:off x="14009576" y="9693616"/>
            <a:ext cx="9075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15409" y="4471058"/>
            <a:ext cx="14089200" cy="1749900"/>
          </a:xfrm>
          <a:prstGeom prst="rect">
            <a:avLst/>
          </a:prstGeom>
        </p:spPr>
        <p:txBody>
          <a:bodyPr spcFirstLastPara="1" wrap="square" lIns="164125" tIns="164125" rIns="164125" bIns="164125" anchor="ctr" anchorCtr="0">
            <a:normAutofit/>
          </a:bodyPr>
          <a:lstStyle>
            <a:lvl1pPr lvl="0" algn="ctr">
              <a:spcBef>
                <a:spcPts val="0"/>
              </a:spcBef>
              <a:spcAft>
                <a:spcPts val="0"/>
              </a:spcAft>
              <a:buSzPts val="6500"/>
              <a:buNone/>
              <a:defRPr sz="6500"/>
            </a:lvl1pPr>
            <a:lvl2pPr lvl="1" algn="ctr">
              <a:spcBef>
                <a:spcPts val="0"/>
              </a:spcBef>
              <a:spcAft>
                <a:spcPts val="0"/>
              </a:spcAft>
              <a:buSzPts val="6500"/>
              <a:buNone/>
              <a:defRPr sz="6500"/>
            </a:lvl2pPr>
            <a:lvl3pPr lvl="2" algn="ctr">
              <a:spcBef>
                <a:spcPts val="0"/>
              </a:spcBef>
              <a:spcAft>
                <a:spcPts val="0"/>
              </a:spcAft>
              <a:buSzPts val="6500"/>
              <a:buNone/>
              <a:defRPr sz="6500"/>
            </a:lvl3pPr>
            <a:lvl4pPr lvl="3" algn="ctr">
              <a:spcBef>
                <a:spcPts val="0"/>
              </a:spcBef>
              <a:spcAft>
                <a:spcPts val="0"/>
              </a:spcAft>
              <a:buSzPts val="6500"/>
              <a:buNone/>
              <a:defRPr sz="6500"/>
            </a:lvl4pPr>
            <a:lvl5pPr lvl="4" algn="ctr">
              <a:spcBef>
                <a:spcPts val="0"/>
              </a:spcBef>
              <a:spcAft>
                <a:spcPts val="0"/>
              </a:spcAft>
              <a:buSzPts val="6500"/>
              <a:buNone/>
              <a:defRPr sz="6500"/>
            </a:lvl5pPr>
            <a:lvl6pPr lvl="5" algn="ctr">
              <a:spcBef>
                <a:spcPts val="0"/>
              </a:spcBef>
              <a:spcAft>
                <a:spcPts val="0"/>
              </a:spcAft>
              <a:buSzPts val="6500"/>
              <a:buNone/>
              <a:defRPr sz="6500"/>
            </a:lvl6pPr>
            <a:lvl7pPr lvl="6" algn="ctr">
              <a:spcBef>
                <a:spcPts val="0"/>
              </a:spcBef>
              <a:spcAft>
                <a:spcPts val="0"/>
              </a:spcAft>
              <a:buSzPts val="6500"/>
              <a:buNone/>
              <a:defRPr sz="6500"/>
            </a:lvl7pPr>
            <a:lvl8pPr lvl="7" algn="ctr">
              <a:spcBef>
                <a:spcPts val="0"/>
              </a:spcBef>
              <a:spcAft>
                <a:spcPts val="0"/>
              </a:spcAft>
              <a:buSzPts val="6500"/>
              <a:buNone/>
              <a:defRPr sz="6500"/>
            </a:lvl8pPr>
            <a:lvl9pPr lvl="8" algn="ctr">
              <a:spcBef>
                <a:spcPts val="0"/>
              </a:spcBef>
              <a:spcAft>
                <a:spcPts val="0"/>
              </a:spcAft>
              <a:buSzPts val="6500"/>
              <a:buNone/>
              <a:defRPr sz="6500"/>
            </a:lvl9pPr>
          </a:lstStyle>
          <a:p>
            <a:endParaRPr/>
          </a:p>
        </p:txBody>
      </p:sp>
      <p:sp>
        <p:nvSpPr>
          <p:cNvPr id="15" name="Google Shape;15;p3"/>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515409" y="8794266"/>
            <a:ext cx="9919200" cy="1257900"/>
          </a:xfrm>
          <a:prstGeom prst="rect">
            <a:avLst/>
          </a:prstGeom>
        </p:spPr>
        <p:txBody>
          <a:bodyPr spcFirstLastPara="1" wrap="square" lIns="164125" tIns="164125" rIns="164125" bIns="164125" anchor="ctr" anchorCtr="0">
            <a:noAutofit/>
          </a:bodyPr>
          <a:lstStyle>
            <a:lvl1pPr marL="457200" lvl="0" indent="-228600" rtl="0">
              <a:lnSpc>
                <a:spcPct val="100000"/>
              </a:lnSpc>
              <a:spcBef>
                <a:spcPts val="0"/>
              </a:spcBef>
              <a:spcAft>
                <a:spcPts val="0"/>
              </a:spcAft>
              <a:buSzPts val="3300"/>
              <a:buNone/>
              <a:defRPr/>
            </a:lvl1pPr>
          </a:lstStyle>
          <a:p>
            <a:endParaRPr/>
          </a:p>
        </p:txBody>
      </p:sp>
      <p:sp>
        <p:nvSpPr>
          <p:cNvPr id="88" name="Google Shape;88;p22"/>
          <p:cNvSpPr txBox="1">
            <a:spLocks noGrp="1"/>
          </p:cNvSpPr>
          <p:nvPr>
            <p:ph type="sldNum" idx="12"/>
          </p:nvPr>
        </p:nvSpPr>
        <p:spPr>
          <a:xfrm>
            <a:off x="14009576" y="9693616"/>
            <a:ext cx="9075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515409" y="2299346"/>
            <a:ext cx="14089200" cy="40815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21500"/>
              <a:buNone/>
              <a:defRPr sz="21500"/>
            </a:lvl1pPr>
            <a:lvl2pPr lvl="1" algn="ctr" rtl="0">
              <a:spcBef>
                <a:spcPts val="0"/>
              </a:spcBef>
              <a:spcAft>
                <a:spcPts val="0"/>
              </a:spcAft>
              <a:buSzPts val="21500"/>
              <a:buNone/>
              <a:defRPr sz="21500"/>
            </a:lvl2pPr>
            <a:lvl3pPr lvl="2" algn="ctr" rtl="0">
              <a:spcBef>
                <a:spcPts val="0"/>
              </a:spcBef>
              <a:spcAft>
                <a:spcPts val="0"/>
              </a:spcAft>
              <a:buSzPts val="21500"/>
              <a:buNone/>
              <a:defRPr sz="21500"/>
            </a:lvl3pPr>
            <a:lvl4pPr lvl="3" algn="ctr" rtl="0">
              <a:spcBef>
                <a:spcPts val="0"/>
              </a:spcBef>
              <a:spcAft>
                <a:spcPts val="0"/>
              </a:spcAft>
              <a:buSzPts val="21500"/>
              <a:buNone/>
              <a:defRPr sz="21500"/>
            </a:lvl4pPr>
            <a:lvl5pPr lvl="4" algn="ctr" rtl="0">
              <a:spcBef>
                <a:spcPts val="0"/>
              </a:spcBef>
              <a:spcAft>
                <a:spcPts val="0"/>
              </a:spcAft>
              <a:buSzPts val="21500"/>
              <a:buNone/>
              <a:defRPr sz="21500"/>
            </a:lvl5pPr>
            <a:lvl6pPr lvl="5" algn="ctr" rtl="0">
              <a:spcBef>
                <a:spcPts val="0"/>
              </a:spcBef>
              <a:spcAft>
                <a:spcPts val="0"/>
              </a:spcAft>
              <a:buSzPts val="21500"/>
              <a:buNone/>
              <a:defRPr sz="21500"/>
            </a:lvl6pPr>
            <a:lvl7pPr lvl="6" algn="ctr" rtl="0">
              <a:spcBef>
                <a:spcPts val="0"/>
              </a:spcBef>
              <a:spcAft>
                <a:spcPts val="0"/>
              </a:spcAft>
              <a:buSzPts val="21500"/>
              <a:buNone/>
              <a:defRPr sz="21500"/>
            </a:lvl7pPr>
            <a:lvl8pPr lvl="7" algn="ctr" rtl="0">
              <a:spcBef>
                <a:spcPts val="0"/>
              </a:spcBef>
              <a:spcAft>
                <a:spcPts val="0"/>
              </a:spcAft>
              <a:buSzPts val="21500"/>
              <a:buNone/>
              <a:defRPr sz="21500"/>
            </a:lvl8pPr>
            <a:lvl9pPr lvl="8" algn="ctr" rtl="0">
              <a:spcBef>
                <a:spcPts val="0"/>
              </a:spcBef>
              <a:spcAft>
                <a:spcPts val="0"/>
              </a:spcAft>
              <a:buSzPts val="21500"/>
              <a:buNone/>
              <a:defRPr sz="21500"/>
            </a:lvl9pPr>
          </a:lstStyle>
          <a:p>
            <a:r>
              <a:t>xx%</a:t>
            </a:r>
          </a:p>
        </p:txBody>
      </p:sp>
      <p:sp>
        <p:nvSpPr>
          <p:cNvPr id="91" name="Google Shape;91;p23"/>
          <p:cNvSpPr txBox="1">
            <a:spLocks noGrp="1"/>
          </p:cNvSpPr>
          <p:nvPr>
            <p:ph type="body" idx="1"/>
          </p:nvPr>
        </p:nvSpPr>
        <p:spPr>
          <a:xfrm>
            <a:off x="515409" y="6552657"/>
            <a:ext cx="14089200" cy="2703900"/>
          </a:xfrm>
          <a:prstGeom prst="rect">
            <a:avLst/>
          </a:prstGeom>
        </p:spPr>
        <p:txBody>
          <a:bodyPr spcFirstLastPara="1" wrap="square" lIns="164125" tIns="164125" rIns="164125" bIns="164125" anchor="t" anchorCtr="0">
            <a:noAutofit/>
          </a:bodyPr>
          <a:lstStyle>
            <a:lvl1pPr marL="457200" lvl="0" indent="-438150" algn="ctr" rtl="0">
              <a:spcBef>
                <a:spcPts val="0"/>
              </a:spcBef>
              <a:spcAft>
                <a:spcPts val="0"/>
              </a:spcAft>
              <a:buSzPts val="3300"/>
              <a:buChar char="●"/>
              <a:defRPr/>
            </a:lvl1pPr>
            <a:lvl2pPr marL="914400" lvl="1" indent="-387350" algn="ctr" rtl="0">
              <a:spcBef>
                <a:spcPts val="2800"/>
              </a:spcBef>
              <a:spcAft>
                <a:spcPts val="0"/>
              </a:spcAft>
              <a:buSzPts val="2500"/>
              <a:buChar char="○"/>
              <a:defRPr/>
            </a:lvl2pPr>
            <a:lvl3pPr marL="1371600" lvl="2" indent="-387350" algn="ctr" rtl="0">
              <a:spcBef>
                <a:spcPts val="2800"/>
              </a:spcBef>
              <a:spcAft>
                <a:spcPts val="0"/>
              </a:spcAft>
              <a:buSzPts val="2500"/>
              <a:buChar char="■"/>
              <a:defRPr/>
            </a:lvl3pPr>
            <a:lvl4pPr marL="1828800" lvl="3" indent="-387350" algn="ctr" rtl="0">
              <a:spcBef>
                <a:spcPts val="2800"/>
              </a:spcBef>
              <a:spcAft>
                <a:spcPts val="0"/>
              </a:spcAft>
              <a:buSzPts val="2500"/>
              <a:buChar char="●"/>
              <a:defRPr/>
            </a:lvl4pPr>
            <a:lvl5pPr marL="2286000" lvl="4" indent="-387350" algn="ctr" rtl="0">
              <a:spcBef>
                <a:spcPts val="2800"/>
              </a:spcBef>
              <a:spcAft>
                <a:spcPts val="0"/>
              </a:spcAft>
              <a:buSzPts val="2500"/>
              <a:buChar char="○"/>
              <a:defRPr/>
            </a:lvl5pPr>
            <a:lvl6pPr marL="2743200" lvl="5" indent="-387350" algn="ctr" rtl="0">
              <a:spcBef>
                <a:spcPts val="2800"/>
              </a:spcBef>
              <a:spcAft>
                <a:spcPts val="0"/>
              </a:spcAft>
              <a:buSzPts val="2500"/>
              <a:buChar char="■"/>
              <a:defRPr/>
            </a:lvl6pPr>
            <a:lvl7pPr marL="3200400" lvl="6" indent="-387350" algn="ctr" rtl="0">
              <a:spcBef>
                <a:spcPts val="2800"/>
              </a:spcBef>
              <a:spcAft>
                <a:spcPts val="0"/>
              </a:spcAft>
              <a:buSzPts val="2500"/>
              <a:buChar char="●"/>
              <a:defRPr/>
            </a:lvl7pPr>
            <a:lvl8pPr marL="3657600" lvl="7" indent="-387350" algn="ctr" rtl="0">
              <a:spcBef>
                <a:spcPts val="2800"/>
              </a:spcBef>
              <a:spcAft>
                <a:spcPts val="0"/>
              </a:spcAft>
              <a:buSzPts val="2500"/>
              <a:buChar char="○"/>
              <a:defRPr/>
            </a:lvl8pPr>
            <a:lvl9pPr marL="4114800" lvl="8" indent="-387350" algn="ctr" rtl="0">
              <a:spcBef>
                <a:spcPts val="2800"/>
              </a:spcBef>
              <a:spcAft>
                <a:spcPts val="2800"/>
              </a:spcAft>
              <a:buSzPts val="2500"/>
              <a:buChar char="■"/>
              <a:defRPr/>
            </a:lvl9pPr>
          </a:lstStyle>
          <a:p>
            <a:endParaRPr/>
          </a:p>
        </p:txBody>
      </p:sp>
      <p:sp>
        <p:nvSpPr>
          <p:cNvPr id="92" name="Google Shape;92;p23"/>
          <p:cNvSpPr txBox="1">
            <a:spLocks noGrp="1"/>
          </p:cNvSpPr>
          <p:nvPr>
            <p:ph type="sldNum" idx="12"/>
          </p:nvPr>
        </p:nvSpPr>
        <p:spPr>
          <a:xfrm>
            <a:off x="14009576" y="9693616"/>
            <a:ext cx="9075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4009576" y="9693616"/>
            <a:ext cx="9075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26"/>
          <p:cNvSpPr txBox="1">
            <a:spLocks noGrp="1"/>
          </p:cNvSpPr>
          <p:nvPr>
            <p:ph type="ctrTitle"/>
          </p:nvPr>
        </p:nvSpPr>
        <p:spPr>
          <a:xfrm>
            <a:off x="515423" y="1547778"/>
            <a:ext cx="14089200" cy="4266900"/>
          </a:xfrm>
          <a:prstGeom prst="rect">
            <a:avLst/>
          </a:prstGeom>
        </p:spPr>
        <p:txBody>
          <a:bodyPr spcFirstLastPara="1" wrap="square" lIns="166050" tIns="166050" rIns="166050" bIns="166050" anchor="b" anchorCtr="0">
            <a:noAutofit/>
          </a:bodyPr>
          <a:lstStyle>
            <a:lvl1pPr lvl="0" algn="ctr" rtl="0">
              <a:spcBef>
                <a:spcPts val="0"/>
              </a:spcBef>
              <a:spcAft>
                <a:spcPts val="0"/>
              </a:spcAft>
              <a:buSzPts val="9300"/>
              <a:buNone/>
              <a:defRPr sz="9300"/>
            </a:lvl1pPr>
            <a:lvl2pPr lvl="1" algn="ctr" rtl="0">
              <a:spcBef>
                <a:spcPts val="0"/>
              </a:spcBef>
              <a:spcAft>
                <a:spcPts val="0"/>
              </a:spcAft>
              <a:buSzPts val="9300"/>
              <a:buNone/>
              <a:defRPr sz="9300"/>
            </a:lvl2pPr>
            <a:lvl3pPr lvl="2" algn="ctr" rtl="0">
              <a:spcBef>
                <a:spcPts val="0"/>
              </a:spcBef>
              <a:spcAft>
                <a:spcPts val="0"/>
              </a:spcAft>
              <a:buSzPts val="9300"/>
              <a:buNone/>
              <a:defRPr sz="9300"/>
            </a:lvl3pPr>
            <a:lvl4pPr lvl="3" algn="ctr" rtl="0">
              <a:spcBef>
                <a:spcPts val="0"/>
              </a:spcBef>
              <a:spcAft>
                <a:spcPts val="0"/>
              </a:spcAft>
              <a:buSzPts val="9300"/>
              <a:buNone/>
              <a:defRPr sz="9300"/>
            </a:lvl4pPr>
            <a:lvl5pPr lvl="4" algn="ctr" rtl="0">
              <a:spcBef>
                <a:spcPts val="0"/>
              </a:spcBef>
              <a:spcAft>
                <a:spcPts val="0"/>
              </a:spcAft>
              <a:buSzPts val="9300"/>
              <a:buNone/>
              <a:defRPr sz="9300"/>
            </a:lvl5pPr>
            <a:lvl6pPr lvl="5" algn="ctr" rtl="0">
              <a:spcBef>
                <a:spcPts val="0"/>
              </a:spcBef>
              <a:spcAft>
                <a:spcPts val="0"/>
              </a:spcAft>
              <a:buSzPts val="9300"/>
              <a:buNone/>
              <a:defRPr sz="9300"/>
            </a:lvl6pPr>
            <a:lvl7pPr lvl="6" algn="ctr" rtl="0">
              <a:spcBef>
                <a:spcPts val="0"/>
              </a:spcBef>
              <a:spcAft>
                <a:spcPts val="0"/>
              </a:spcAft>
              <a:buSzPts val="9300"/>
              <a:buNone/>
              <a:defRPr sz="9300"/>
            </a:lvl7pPr>
            <a:lvl8pPr lvl="7" algn="ctr" rtl="0">
              <a:spcBef>
                <a:spcPts val="0"/>
              </a:spcBef>
              <a:spcAft>
                <a:spcPts val="0"/>
              </a:spcAft>
              <a:buSzPts val="9300"/>
              <a:buNone/>
              <a:defRPr sz="9300"/>
            </a:lvl8pPr>
            <a:lvl9pPr lvl="8" algn="ctr" rtl="0">
              <a:spcBef>
                <a:spcPts val="0"/>
              </a:spcBef>
              <a:spcAft>
                <a:spcPts val="0"/>
              </a:spcAft>
              <a:buSzPts val="9300"/>
              <a:buNone/>
              <a:defRPr sz="9300"/>
            </a:lvl9pPr>
          </a:lstStyle>
          <a:p>
            <a:endParaRPr/>
          </a:p>
        </p:txBody>
      </p:sp>
      <p:sp>
        <p:nvSpPr>
          <p:cNvPr id="101" name="Google Shape;101;p26"/>
          <p:cNvSpPr txBox="1">
            <a:spLocks noGrp="1"/>
          </p:cNvSpPr>
          <p:nvPr>
            <p:ph type="subTitle" idx="1"/>
          </p:nvPr>
        </p:nvSpPr>
        <p:spPr>
          <a:xfrm>
            <a:off x="515409" y="5891409"/>
            <a:ext cx="14089200" cy="1647600"/>
          </a:xfrm>
          <a:prstGeom prst="rect">
            <a:avLst/>
          </a:prstGeom>
        </p:spPr>
        <p:txBody>
          <a:bodyPr spcFirstLastPara="1" wrap="square" lIns="166050" tIns="166050" rIns="166050" bIns="166050" anchor="t" anchorCtr="0">
            <a:noAutofit/>
          </a:bodyPr>
          <a:lstStyle>
            <a:lvl1pPr lvl="0" algn="ctr" rtl="0">
              <a:lnSpc>
                <a:spcPct val="100000"/>
              </a:lnSpc>
              <a:spcBef>
                <a:spcPts val="0"/>
              </a:spcBef>
              <a:spcAft>
                <a:spcPts val="0"/>
              </a:spcAft>
              <a:buSzPts val="4900"/>
              <a:buNone/>
              <a:defRPr sz="4900"/>
            </a:lvl1pPr>
            <a:lvl2pPr lvl="1" algn="ctr" rtl="0">
              <a:lnSpc>
                <a:spcPct val="100000"/>
              </a:lnSpc>
              <a:spcBef>
                <a:spcPts val="0"/>
              </a:spcBef>
              <a:spcAft>
                <a:spcPts val="0"/>
              </a:spcAft>
              <a:buSzPts val="4900"/>
              <a:buNone/>
              <a:defRPr sz="4900"/>
            </a:lvl2pPr>
            <a:lvl3pPr lvl="2" algn="ctr" rtl="0">
              <a:lnSpc>
                <a:spcPct val="100000"/>
              </a:lnSpc>
              <a:spcBef>
                <a:spcPts val="0"/>
              </a:spcBef>
              <a:spcAft>
                <a:spcPts val="0"/>
              </a:spcAft>
              <a:buSzPts val="4900"/>
              <a:buNone/>
              <a:defRPr sz="4900"/>
            </a:lvl3pPr>
            <a:lvl4pPr lvl="3" algn="ctr" rtl="0">
              <a:lnSpc>
                <a:spcPct val="100000"/>
              </a:lnSpc>
              <a:spcBef>
                <a:spcPts val="0"/>
              </a:spcBef>
              <a:spcAft>
                <a:spcPts val="0"/>
              </a:spcAft>
              <a:buSzPts val="4900"/>
              <a:buNone/>
              <a:defRPr sz="4900"/>
            </a:lvl4pPr>
            <a:lvl5pPr lvl="4" algn="ctr" rtl="0">
              <a:lnSpc>
                <a:spcPct val="100000"/>
              </a:lnSpc>
              <a:spcBef>
                <a:spcPts val="0"/>
              </a:spcBef>
              <a:spcAft>
                <a:spcPts val="0"/>
              </a:spcAft>
              <a:buSzPts val="4900"/>
              <a:buNone/>
              <a:defRPr sz="4900"/>
            </a:lvl5pPr>
            <a:lvl6pPr lvl="5" algn="ctr" rtl="0">
              <a:lnSpc>
                <a:spcPct val="100000"/>
              </a:lnSpc>
              <a:spcBef>
                <a:spcPts val="0"/>
              </a:spcBef>
              <a:spcAft>
                <a:spcPts val="0"/>
              </a:spcAft>
              <a:buSzPts val="4900"/>
              <a:buNone/>
              <a:defRPr sz="4900"/>
            </a:lvl6pPr>
            <a:lvl7pPr lvl="6" algn="ctr" rtl="0">
              <a:lnSpc>
                <a:spcPct val="100000"/>
              </a:lnSpc>
              <a:spcBef>
                <a:spcPts val="0"/>
              </a:spcBef>
              <a:spcAft>
                <a:spcPts val="0"/>
              </a:spcAft>
              <a:buSzPts val="4900"/>
              <a:buNone/>
              <a:defRPr sz="4900"/>
            </a:lvl7pPr>
            <a:lvl8pPr lvl="7" algn="ctr" rtl="0">
              <a:lnSpc>
                <a:spcPct val="100000"/>
              </a:lnSpc>
              <a:spcBef>
                <a:spcPts val="0"/>
              </a:spcBef>
              <a:spcAft>
                <a:spcPts val="0"/>
              </a:spcAft>
              <a:buSzPts val="4900"/>
              <a:buNone/>
              <a:defRPr sz="4900"/>
            </a:lvl8pPr>
            <a:lvl9pPr lvl="8" algn="ctr" rtl="0">
              <a:lnSpc>
                <a:spcPct val="100000"/>
              </a:lnSpc>
              <a:spcBef>
                <a:spcPts val="0"/>
              </a:spcBef>
              <a:spcAft>
                <a:spcPts val="0"/>
              </a:spcAft>
              <a:buSzPts val="4900"/>
              <a:buNone/>
              <a:defRPr sz="4900"/>
            </a:lvl9pPr>
          </a:lstStyle>
          <a:p>
            <a:endParaRPr/>
          </a:p>
        </p:txBody>
      </p:sp>
      <p:sp>
        <p:nvSpPr>
          <p:cNvPr id="102" name="Google Shape;102;p26"/>
          <p:cNvSpPr txBox="1">
            <a:spLocks noGrp="1"/>
          </p:cNvSpPr>
          <p:nvPr>
            <p:ph type="sldNum" idx="12"/>
          </p:nvPr>
        </p:nvSpPr>
        <p:spPr>
          <a:xfrm>
            <a:off x="14009576" y="9693616"/>
            <a:ext cx="906900" cy="818100"/>
          </a:xfrm>
          <a:prstGeom prst="rect">
            <a:avLst/>
          </a:prstGeom>
        </p:spPr>
        <p:txBody>
          <a:bodyPr spcFirstLastPara="1" wrap="square" lIns="166050" tIns="166050" rIns="166050" bIns="166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27"/>
          <p:cNvSpPr txBox="1">
            <a:spLocks noGrp="1"/>
          </p:cNvSpPr>
          <p:nvPr>
            <p:ph type="title"/>
          </p:nvPr>
        </p:nvSpPr>
        <p:spPr>
          <a:xfrm>
            <a:off x="515409" y="4471058"/>
            <a:ext cx="14089200" cy="1749900"/>
          </a:xfrm>
          <a:prstGeom prst="rect">
            <a:avLst/>
          </a:prstGeom>
        </p:spPr>
        <p:txBody>
          <a:bodyPr spcFirstLastPara="1" wrap="square" lIns="166050" tIns="166050" rIns="166050" bIns="166050" anchor="ctr" anchorCtr="0">
            <a:noAutofit/>
          </a:bodyPr>
          <a:lstStyle>
            <a:lvl1pPr lvl="0" algn="ctr" rtl="0">
              <a:spcBef>
                <a:spcPts val="0"/>
              </a:spcBef>
              <a:spcAft>
                <a:spcPts val="0"/>
              </a:spcAft>
              <a:buSzPts val="6600"/>
              <a:buNone/>
              <a:defRPr sz="6600"/>
            </a:lvl1pPr>
            <a:lvl2pPr lvl="1" algn="ctr" rtl="0">
              <a:spcBef>
                <a:spcPts val="0"/>
              </a:spcBef>
              <a:spcAft>
                <a:spcPts val="0"/>
              </a:spcAft>
              <a:buSzPts val="6600"/>
              <a:buNone/>
              <a:defRPr sz="6600"/>
            </a:lvl2pPr>
            <a:lvl3pPr lvl="2" algn="ctr" rtl="0">
              <a:spcBef>
                <a:spcPts val="0"/>
              </a:spcBef>
              <a:spcAft>
                <a:spcPts val="0"/>
              </a:spcAft>
              <a:buSzPts val="6600"/>
              <a:buNone/>
              <a:defRPr sz="6600"/>
            </a:lvl3pPr>
            <a:lvl4pPr lvl="3" algn="ctr" rtl="0">
              <a:spcBef>
                <a:spcPts val="0"/>
              </a:spcBef>
              <a:spcAft>
                <a:spcPts val="0"/>
              </a:spcAft>
              <a:buSzPts val="6600"/>
              <a:buNone/>
              <a:defRPr sz="6600"/>
            </a:lvl4pPr>
            <a:lvl5pPr lvl="4" algn="ctr" rtl="0">
              <a:spcBef>
                <a:spcPts val="0"/>
              </a:spcBef>
              <a:spcAft>
                <a:spcPts val="0"/>
              </a:spcAft>
              <a:buSzPts val="6600"/>
              <a:buNone/>
              <a:defRPr sz="6600"/>
            </a:lvl5pPr>
            <a:lvl6pPr lvl="5" algn="ctr" rtl="0">
              <a:spcBef>
                <a:spcPts val="0"/>
              </a:spcBef>
              <a:spcAft>
                <a:spcPts val="0"/>
              </a:spcAft>
              <a:buSzPts val="6600"/>
              <a:buNone/>
              <a:defRPr sz="6600"/>
            </a:lvl6pPr>
            <a:lvl7pPr lvl="6" algn="ctr" rtl="0">
              <a:spcBef>
                <a:spcPts val="0"/>
              </a:spcBef>
              <a:spcAft>
                <a:spcPts val="0"/>
              </a:spcAft>
              <a:buSzPts val="6600"/>
              <a:buNone/>
              <a:defRPr sz="6600"/>
            </a:lvl7pPr>
            <a:lvl8pPr lvl="7" algn="ctr" rtl="0">
              <a:spcBef>
                <a:spcPts val="0"/>
              </a:spcBef>
              <a:spcAft>
                <a:spcPts val="0"/>
              </a:spcAft>
              <a:buSzPts val="6600"/>
              <a:buNone/>
              <a:defRPr sz="6600"/>
            </a:lvl8pPr>
            <a:lvl9pPr lvl="8" algn="ctr" rtl="0">
              <a:spcBef>
                <a:spcPts val="0"/>
              </a:spcBef>
              <a:spcAft>
                <a:spcPts val="0"/>
              </a:spcAft>
              <a:buSzPts val="6600"/>
              <a:buNone/>
              <a:defRPr sz="6600"/>
            </a:lvl9pPr>
          </a:lstStyle>
          <a:p>
            <a:endParaRPr/>
          </a:p>
        </p:txBody>
      </p:sp>
      <p:sp>
        <p:nvSpPr>
          <p:cNvPr id="105" name="Google Shape;105;p27"/>
          <p:cNvSpPr txBox="1">
            <a:spLocks noGrp="1"/>
          </p:cNvSpPr>
          <p:nvPr>
            <p:ph type="sldNum" idx="12"/>
          </p:nvPr>
        </p:nvSpPr>
        <p:spPr>
          <a:xfrm>
            <a:off x="14009576" y="9693616"/>
            <a:ext cx="906900" cy="818100"/>
          </a:xfrm>
          <a:prstGeom prst="rect">
            <a:avLst/>
          </a:prstGeom>
        </p:spPr>
        <p:txBody>
          <a:bodyPr spcFirstLastPara="1" wrap="square" lIns="166050" tIns="166050" rIns="166050" bIns="166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6"/>
        <p:cNvGrpSpPr/>
        <p:nvPr/>
      </p:nvGrpSpPr>
      <p:grpSpPr>
        <a:xfrm>
          <a:off x="0" y="0"/>
          <a:ext cx="0" cy="0"/>
          <a:chOff x="0" y="0"/>
          <a:chExt cx="0" cy="0"/>
        </a:xfrm>
      </p:grpSpPr>
      <p:sp>
        <p:nvSpPr>
          <p:cNvPr id="107" name="Google Shape;107;p28"/>
          <p:cNvSpPr txBox="1">
            <a:spLocks noGrp="1"/>
          </p:cNvSpPr>
          <p:nvPr>
            <p:ph type="title"/>
          </p:nvPr>
        </p:nvSpPr>
        <p:spPr>
          <a:xfrm>
            <a:off x="515409" y="925091"/>
            <a:ext cx="14089200" cy="1190400"/>
          </a:xfrm>
          <a:prstGeom prst="rect">
            <a:avLst/>
          </a:prstGeom>
        </p:spPr>
        <p:txBody>
          <a:bodyPr spcFirstLastPara="1" wrap="square" lIns="166050" tIns="166050" rIns="166050" bIns="166050" anchor="t" anchorCtr="0">
            <a:noAutofit/>
          </a:bodyPr>
          <a:lstStyle>
            <a:lvl1pPr lvl="0" rtl="0">
              <a:spcBef>
                <a:spcPts val="0"/>
              </a:spcBef>
              <a:spcAft>
                <a:spcPts val="0"/>
              </a:spcAft>
              <a:buSzPts val="4900"/>
              <a:buNone/>
              <a:defRPr/>
            </a:lvl1pPr>
            <a:lvl2pPr lvl="1" rtl="0">
              <a:spcBef>
                <a:spcPts val="0"/>
              </a:spcBef>
              <a:spcAft>
                <a:spcPts val="0"/>
              </a:spcAft>
              <a:buSzPts val="4900"/>
              <a:buNone/>
              <a:defRPr/>
            </a:lvl2pPr>
            <a:lvl3pPr lvl="2" rtl="0">
              <a:spcBef>
                <a:spcPts val="0"/>
              </a:spcBef>
              <a:spcAft>
                <a:spcPts val="0"/>
              </a:spcAft>
              <a:buSzPts val="4900"/>
              <a:buNone/>
              <a:defRPr/>
            </a:lvl3pPr>
            <a:lvl4pPr lvl="3" rtl="0">
              <a:spcBef>
                <a:spcPts val="0"/>
              </a:spcBef>
              <a:spcAft>
                <a:spcPts val="0"/>
              </a:spcAft>
              <a:buSzPts val="4900"/>
              <a:buNone/>
              <a:defRPr/>
            </a:lvl4pPr>
            <a:lvl5pPr lvl="4" rtl="0">
              <a:spcBef>
                <a:spcPts val="0"/>
              </a:spcBef>
              <a:spcAft>
                <a:spcPts val="0"/>
              </a:spcAft>
              <a:buSzPts val="4900"/>
              <a:buNone/>
              <a:defRPr/>
            </a:lvl5pPr>
            <a:lvl6pPr lvl="5" rtl="0">
              <a:spcBef>
                <a:spcPts val="0"/>
              </a:spcBef>
              <a:spcAft>
                <a:spcPts val="0"/>
              </a:spcAft>
              <a:buSzPts val="4900"/>
              <a:buNone/>
              <a:defRPr/>
            </a:lvl6pPr>
            <a:lvl7pPr lvl="6" rtl="0">
              <a:spcBef>
                <a:spcPts val="0"/>
              </a:spcBef>
              <a:spcAft>
                <a:spcPts val="0"/>
              </a:spcAft>
              <a:buSzPts val="4900"/>
              <a:buNone/>
              <a:defRPr/>
            </a:lvl7pPr>
            <a:lvl8pPr lvl="7" rtl="0">
              <a:spcBef>
                <a:spcPts val="0"/>
              </a:spcBef>
              <a:spcAft>
                <a:spcPts val="0"/>
              </a:spcAft>
              <a:buSzPts val="4900"/>
              <a:buNone/>
              <a:defRPr/>
            </a:lvl8pPr>
            <a:lvl9pPr lvl="8" rtl="0">
              <a:spcBef>
                <a:spcPts val="0"/>
              </a:spcBef>
              <a:spcAft>
                <a:spcPts val="0"/>
              </a:spcAft>
              <a:buSzPts val="4900"/>
              <a:buNone/>
              <a:defRPr/>
            </a:lvl9pPr>
          </a:lstStyle>
          <a:p>
            <a:endParaRPr/>
          </a:p>
        </p:txBody>
      </p:sp>
      <p:sp>
        <p:nvSpPr>
          <p:cNvPr id="108" name="Google Shape;108;p28"/>
          <p:cNvSpPr txBox="1">
            <a:spLocks noGrp="1"/>
          </p:cNvSpPr>
          <p:nvPr>
            <p:ph type="body" idx="1"/>
          </p:nvPr>
        </p:nvSpPr>
        <p:spPr>
          <a:xfrm>
            <a:off x="515409" y="2395696"/>
            <a:ext cx="14089200" cy="7101600"/>
          </a:xfrm>
          <a:prstGeom prst="rect">
            <a:avLst/>
          </a:prstGeom>
        </p:spPr>
        <p:txBody>
          <a:bodyPr spcFirstLastPara="1" wrap="square" lIns="166050" tIns="166050" rIns="166050" bIns="166050" anchor="t" anchorCtr="0">
            <a:noAutofit/>
          </a:bodyPr>
          <a:lstStyle>
            <a:lvl1pPr marL="457200" lvl="0" indent="-438150" rtl="0">
              <a:spcBef>
                <a:spcPts val="0"/>
              </a:spcBef>
              <a:spcAft>
                <a:spcPts val="0"/>
              </a:spcAft>
              <a:buSzPts val="3300"/>
              <a:buChar char="●"/>
              <a:defRPr/>
            </a:lvl1pPr>
            <a:lvl2pPr marL="914400" lvl="1" indent="-387350" rtl="0">
              <a:spcBef>
                <a:spcPts val="3000"/>
              </a:spcBef>
              <a:spcAft>
                <a:spcPts val="0"/>
              </a:spcAft>
              <a:buSzPts val="2500"/>
              <a:buChar char="○"/>
              <a:defRPr/>
            </a:lvl2pPr>
            <a:lvl3pPr marL="1371600" lvl="2" indent="-387350" rtl="0">
              <a:spcBef>
                <a:spcPts val="3000"/>
              </a:spcBef>
              <a:spcAft>
                <a:spcPts val="0"/>
              </a:spcAft>
              <a:buSzPts val="2500"/>
              <a:buChar char="■"/>
              <a:defRPr/>
            </a:lvl3pPr>
            <a:lvl4pPr marL="1828800" lvl="3" indent="-387350" rtl="0">
              <a:spcBef>
                <a:spcPts val="3000"/>
              </a:spcBef>
              <a:spcAft>
                <a:spcPts val="0"/>
              </a:spcAft>
              <a:buSzPts val="2500"/>
              <a:buChar char="●"/>
              <a:defRPr/>
            </a:lvl4pPr>
            <a:lvl5pPr marL="2286000" lvl="4" indent="-387350" rtl="0">
              <a:spcBef>
                <a:spcPts val="3000"/>
              </a:spcBef>
              <a:spcAft>
                <a:spcPts val="0"/>
              </a:spcAft>
              <a:buSzPts val="2500"/>
              <a:buChar char="○"/>
              <a:defRPr/>
            </a:lvl5pPr>
            <a:lvl6pPr marL="2743200" lvl="5" indent="-387350" rtl="0">
              <a:spcBef>
                <a:spcPts val="3000"/>
              </a:spcBef>
              <a:spcAft>
                <a:spcPts val="0"/>
              </a:spcAft>
              <a:buSzPts val="2500"/>
              <a:buChar char="■"/>
              <a:defRPr/>
            </a:lvl6pPr>
            <a:lvl7pPr marL="3200400" lvl="6" indent="-387350" rtl="0">
              <a:spcBef>
                <a:spcPts val="3000"/>
              </a:spcBef>
              <a:spcAft>
                <a:spcPts val="0"/>
              </a:spcAft>
              <a:buSzPts val="2500"/>
              <a:buChar char="●"/>
              <a:defRPr/>
            </a:lvl7pPr>
            <a:lvl8pPr marL="3657600" lvl="7" indent="-387350" rtl="0">
              <a:spcBef>
                <a:spcPts val="3000"/>
              </a:spcBef>
              <a:spcAft>
                <a:spcPts val="0"/>
              </a:spcAft>
              <a:buSzPts val="2500"/>
              <a:buChar char="○"/>
              <a:defRPr/>
            </a:lvl8pPr>
            <a:lvl9pPr marL="4114800" lvl="8" indent="-387350" rtl="0">
              <a:spcBef>
                <a:spcPts val="3000"/>
              </a:spcBef>
              <a:spcAft>
                <a:spcPts val="3000"/>
              </a:spcAft>
              <a:buSzPts val="2500"/>
              <a:buChar char="■"/>
              <a:defRPr/>
            </a:lvl9pPr>
          </a:lstStyle>
          <a:p>
            <a:endParaRPr/>
          </a:p>
        </p:txBody>
      </p:sp>
      <p:sp>
        <p:nvSpPr>
          <p:cNvPr id="109" name="Google Shape;109;p28"/>
          <p:cNvSpPr txBox="1">
            <a:spLocks noGrp="1"/>
          </p:cNvSpPr>
          <p:nvPr>
            <p:ph type="sldNum" idx="12"/>
          </p:nvPr>
        </p:nvSpPr>
        <p:spPr>
          <a:xfrm>
            <a:off x="14009576" y="9693616"/>
            <a:ext cx="906900" cy="818100"/>
          </a:xfrm>
          <a:prstGeom prst="rect">
            <a:avLst/>
          </a:prstGeom>
        </p:spPr>
        <p:txBody>
          <a:bodyPr spcFirstLastPara="1" wrap="square" lIns="166050" tIns="166050" rIns="166050" bIns="166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0"/>
        <p:cNvGrpSpPr/>
        <p:nvPr/>
      </p:nvGrpSpPr>
      <p:grpSpPr>
        <a:xfrm>
          <a:off x="0" y="0"/>
          <a:ext cx="0" cy="0"/>
          <a:chOff x="0" y="0"/>
          <a:chExt cx="0" cy="0"/>
        </a:xfrm>
      </p:grpSpPr>
      <p:sp>
        <p:nvSpPr>
          <p:cNvPr id="111" name="Google Shape;111;p29"/>
          <p:cNvSpPr txBox="1">
            <a:spLocks noGrp="1"/>
          </p:cNvSpPr>
          <p:nvPr>
            <p:ph type="title"/>
          </p:nvPr>
        </p:nvSpPr>
        <p:spPr>
          <a:xfrm>
            <a:off x="515409" y="925091"/>
            <a:ext cx="14089200" cy="1190400"/>
          </a:xfrm>
          <a:prstGeom prst="rect">
            <a:avLst/>
          </a:prstGeom>
        </p:spPr>
        <p:txBody>
          <a:bodyPr spcFirstLastPara="1" wrap="square" lIns="166050" tIns="166050" rIns="166050" bIns="166050" anchor="t" anchorCtr="0">
            <a:noAutofit/>
          </a:bodyPr>
          <a:lstStyle>
            <a:lvl1pPr lvl="0" rtl="0">
              <a:spcBef>
                <a:spcPts val="0"/>
              </a:spcBef>
              <a:spcAft>
                <a:spcPts val="0"/>
              </a:spcAft>
              <a:buSzPts val="4900"/>
              <a:buNone/>
              <a:defRPr/>
            </a:lvl1pPr>
            <a:lvl2pPr lvl="1" rtl="0">
              <a:spcBef>
                <a:spcPts val="0"/>
              </a:spcBef>
              <a:spcAft>
                <a:spcPts val="0"/>
              </a:spcAft>
              <a:buSzPts val="4900"/>
              <a:buNone/>
              <a:defRPr/>
            </a:lvl2pPr>
            <a:lvl3pPr lvl="2" rtl="0">
              <a:spcBef>
                <a:spcPts val="0"/>
              </a:spcBef>
              <a:spcAft>
                <a:spcPts val="0"/>
              </a:spcAft>
              <a:buSzPts val="4900"/>
              <a:buNone/>
              <a:defRPr/>
            </a:lvl3pPr>
            <a:lvl4pPr lvl="3" rtl="0">
              <a:spcBef>
                <a:spcPts val="0"/>
              </a:spcBef>
              <a:spcAft>
                <a:spcPts val="0"/>
              </a:spcAft>
              <a:buSzPts val="4900"/>
              <a:buNone/>
              <a:defRPr/>
            </a:lvl4pPr>
            <a:lvl5pPr lvl="4" rtl="0">
              <a:spcBef>
                <a:spcPts val="0"/>
              </a:spcBef>
              <a:spcAft>
                <a:spcPts val="0"/>
              </a:spcAft>
              <a:buSzPts val="4900"/>
              <a:buNone/>
              <a:defRPr/>
            </a:lvl5pPr>
            <a:lvl6pPr lvl="5" rtl="0">
              <a:spcBef>
                <a:spcPts val="0"/>
              </a:spcBef>
              <a:spcAft>
                <a:spcPts val="0"/>
              </a:spcAft>
              <a:buSzPts val="4900"/>
              <a:buNone/>
              <a:defRPr/>
            </a:lvl6pPr>
            <a:lvl7pPr lvl="6" rtl="0">
              <a:spcBef>
                <a:spcPts val="0"/>
              </a:spcBef>
              <a:spcAft>
                <a:spcPts val="0"/>
              </a:spcAft>
              <a:buSzPts val="4900"/>
              <a:buNone/>
              <a:defRPr/>
            </a:lvl7pPr>
            <a:lvl8pPr lvl="7" rtl="0">
              <a:spcBef>
                <a:spcPts val="0"/>
              </a:spcBef>
              <a:spcAft>
                <a:spcPts val="0"/>
              </a:spcAft>
              <a:buSzPts val="4900"/>
              <a:buNone/>
              <a:defRPr/>
            </a:lvl8pPr>
            <a:lvl9pPr lvl="8" rtl="0">
              <a:spcBef>
                <a:spcPts val="0"/>
              </a:spcBef>
              <a:spcAft>
                <a:spcPts val="0"/>
              </a:spcAft>
              <a:buSzPts val="4900"/>
              <a:buNone/>
              <a:defRPr/>
            </a:lvl9pPr>
          </a:lstStyle>
          <a:p>
            <a:endParaRPr/>
          </a:p>
        </p:txBody>
      </p:sp>
      <p:sp>
        <p:nvSpPr>
          <p:cNvPr id="112" name="Google Shape;112;p29"/>
          <p:cNvSpPr txBox="1">
            <a:spLocks noGrp="1"/>
          </p:cNvSpPr>
          <p:nvPr>
            <p:ph type="body" idx="1"/>
          </p:nvPr>
        </p:nvSpPr>
        <p:spPr>
          <a:xfrm>
            <a:off x="515409" y="2395696"/>
            <a:ext cx="6613800" cy="7101600"/>
          </a:xfrm>
          <a:prstGeom prst="rect">
            <a:avLst/>
          </a:prstGeom>
        </p:spPr>
        <p:txBody>
          <a:bodyPr spcFirstLastPara="1" wrap="square" lIns="166050" tIns="166050" rIns="166050" bIns="166050" anchor="t" anchorCtr="0">
            <a:noAutofit/>
          </a:bodyPr>
          <a:lstStyle>
            <a:lvl1pPr marL="457200" lvl="0" indent="-387350" rtl="0">
              <a:spcBef>
                <a:spcPts val="0"/>
              </a:spcBef>
              <a:spcAft>
                <a:spcPts val="0"/>
              </a:spcAft>
              <a:buSzPts val="2500"/>
              <a:buChar char="●"/>
              <a:defRPr sz="2500"/>
            </a:lvl1pPr>
            <a:lvl2pPr marL="914400" lvl="1" indent="-374650" rtl="0">
              <a:spcBef>
                <a:spcPts val="3000"/>
              </a:spcBef>
              <a:spcAft>
                <a:spcPts val="0"/>
              </a:spcAft>
              <a:buSzPts val="2300"/>
              <a:buChar char="○"/>
              <a:defRPr sz="2300"/>
            </a:lvl2pPr>
            <a:lvl3pPr marL="1371600" lvl="2" indent="-374650" rtl="0">
              <a:spcBef>
                <a:spcPts val="3000"/>
              </a:spcBef>
              <a:spcAft>
                <a:spcPts val="0"/>
              </a:spcAft>
              <a:buSzPts val="2300"/>
              <a:buChar char="■"/>
              <a:defRPr sz="2300"/>
            </a:lvl3pPr>
            <a:lvl4pPr marL="1828800" lvl="3" indent="-374650" rtl="0">
              <a:spcBef>
                <a:spcPts val="3000"/>
              </a:spcBef>
              <a:spcAft>
                <a:spcPts val="0"/>
              </a:spcAft>
              <a:buSzPts val="2300"/>
              <a:buChar char="●"/>
              <a:defRPr sz="2300"/>
            </a:lvl4pPr>
            <a:lvl5pPr marL="2286000" lvl="4" indent="-374650" rtl="0">
              <a:spcBef>
                <a:spcPts val="3000"/>
              </a:spcBef>
              <a:spcAft>
                <a:spcPts val="0"/>
              </a:spcAft>
              <a:buSzPts val="2300"/>
              <a:buChar char="○"/>
              <a:defRPr sz="2300"/>
            </a:lvl5pPr>
            <a:lvl6pPr marL="2743200" lvl="5" indent="-374650" rtl="0">
              <a:spcBef>
                <a:spcPts val="3000"/>
              </a:spcBef>
              <a:spcAft>
                <a:spcPts val="0"/>
              </a:spcAft>
              <a:buSzPts val="2300"/>
              <a:buChar char="■"/>
              <a:defRPr sz="2300"/>
            </a:lvl6pPr>
            <a:lvl7pPr marL="3200400" lvl="6" indent="-374650" rtl="0">
              <a:spcBef>
                <a:spcPts val="3000"/>
              </a:spcBef>
              <a:spcAft>
                <a:spcPts val="0"/>
              </a:spcAft>
              <a:buSzPts val="2300"/>
              <a:buChar char="●"/>
              <a:defRPr sz="2300"/>
            </a:lvl7pPr>
            <a:lvl8pPr marL="3657600" lvl="7" indent="-374650" rtl="0">
              <a:spcBef>
                <a:spcPts val="3000"/>
              </a:spcBef>
              <a:spcAft>
                <a:spcPts val="0"/>
              </a:spcAft>
              <a:buSzPts val="2300"/>
              <a:buChar char="○"/>
              <a:defRPr sz="2300"/>
            </a:lvl8pPr>
            <a:lvl9pPr marL="4114800" lvl="8" indent="-374650" rtl="0">
              <a:spcBef>
                <a:spcPts val="3000"/>
              </a:spcBef>
              <a:spcAft>
                <a:spcPts val="3000"/>
              </a:spcAft>
              <a:buSzPts val="2300"/>
              <a:buChar char="■"/>
              <a:defRPr sz="2300"/>
            </a:lvl9pPr>
          </a:lstStyle>
          <a:p>
            <a:endParaRPr/>
          </a:p>
        </p:txBody>
      </p:sp>
      <p:sp>
        <p:nvSpPr>
          <p:cNvPr id="113" name="Google Shape;113;p29"/>
          <p:cNvSpPr txBox="1">
            <a:spLocks noGrp="1"/>
          </p:cNvSpPr>
          <p:nvPr>
            <p:ph type="body" idx="2"/>
          </p:nvPr>
        </p:nvSpPr>
        <p:spPr>
          <a:xfrm>
            <a:off x="7990583" y="2395696"/>
            <a:ext cx="6613800" cy="7101600"/>
          </a:xfrm>
          <a:prstGeom prst="rect">
            <a:avLst/>
          </a:prstGeom>
        </p:spPr>
        <p:txBody>
          <a:bodyPr spcFirstLastPara="1" wrap="square" lIns="166050" tIns="166050" rIns="166050" bIns="166050" anchor="t" anchorCtr="0">
            <a:noAutofit/>
          </a:bodyPr>
          <a:lstStyle>
            <a:lvl1pPr marL="457200" lvl="0" indent="-387350" rtl="0">
              <a:spcBef>
                <a:spcPts val="0"/>
              </a:spcBef>
              <a:spcAft>
                <a:spcPts val="0"/>
              </a:spcAft>
              <a:buSzPts val="2500"/>
              <a:buChar char="●"/>
              <a:defRPr sz="2500"/>
            </a:lvl1pPr>
            <a:lvl2pPr marL="914400" lvl="1" indent="-374650" rtl="0">
              <a:spcBef>
                <a:spcPts val="3000"/>
              </a:spcBef>
              <a:spcAft>
                <a:spcPts val="0"/>
              </a:spcAft>
              <a:buSzPts val="2300"/>
              <a:buChar char="○"/>
              <a:defRPr sz="2300"/>
            </a:lvl2pPr>
            <a:lvl3pPr marL="1371600" lvl="2" indent="-374650" rtl="0">
              <a:spcBef>
                <a:spcPts val="3000"/>
              </a:spcBef>
              <a:spcAft>
                <a:spcPts val="0"/>
              </a:spcAft>
              <a:buSzPts val="2300"/>
              <a:buChar char="■"/>
              <a:defRPr sz="2300"/>
            </a:lvl3pPr>
            <a:lvl4pPr marL="1828800" lvl="3" indent="-374650" rtl="0">
              <a:spcBef>
                <a:spcPts val="3000"/>
              </a:spcBef>
              <a:spcAft>
                <a:spcPts val="0"/>
              </a:spcAft>
              <a:buSzPts val="2300"/>
              <a:buChar char="●"/>
              <a:defRPr sz="2300"/>
            </a:lvl4pPr>
            <a:lvl5pPr marL="2286000" lvl="4" indent="-374650" rtl="0">
              <a:spcBef>
                <a:spcPts val="3000"/>
              </a:spcBef>
              <a:spcAft>
                <a:spcPts val="0"/>
              </a:spcAft>
              <a:buSzPts val="2300"/>
              <a:buChar char="○"/>
              <a:defRPr sz="2300"/>
            </a:lvl5pPr>
            <a:lvl6pPr marL="2743200" lvl="5" indent="-374650" rtl="0">
              <a:spcBef>
                <a:spcPts val="3000"/>
              </a:spcBef>
              <a:spcAft>
                <a:spcPts val="0"/>
              </a:spcAft>
              <a:buSzPts val="2300"/>
              <a:buChar char="■"/>
              <a:defRPr sz="2300"/>
            </a:lvl6pPr>
            <a:lvl7pPr marL="3200400" lvl="6" indent="-374650" rtl="0">
              <a:spcBef>
                <a:spcPts val="3000"/>
              </a:spcBef>
              <a:spcAft>
                <a:spcPts val="0"/>
              </a:spcAft>
              <a:buSzPts val="2300"/>
              <a:buChar char="●"/>
              <a:defRPr sz="2300"/>
            </a:lvl7pPr>
            <a:lvl8pPr marL="3657600" lvl="7" indent="-374650" rtl="0">
              <a:spcBef>
                <a:spcPts val="3000"/>
              </a:spcBef>
              <a:spcAft>
                <a:spcPts val="0"/>
              </a:spcAft>
              <a:buSzPts val="2300"/>
              <a:buChar char="○"/>
              <a:defRPr sz="2300"/>
            </a:lvl8pPr>
            <a:lvl9pPr marL="4114800" lvl="8" indent="-374650" rtl="0">
              <a:spcBef>
                <a:spcPts val="3000"/>
              </a:spcBef>
              <a:spcAft>
                <a:spcPts val="3000"/>
              </a:spcAft>
              <a:buSzPts val="2300"/>
              <a:buChar char="■"/>
              <a:defRPr sz="2300"/>
            </a:lvl9pPr>
          </a:lstStyle>
          <a:p>
            <a:endParaRPr/>
          </a:p>
        </p:txBody>
      </p:sp>
      <p:sp>
        <p:nvSpPr>
          <p:cNvPr id="114" name="Google Shape;114;p29"/>
          <p:cNvSpPr txBox="1">
            <a:spLocks noGrp="1"/>
          </p:cNvSpPr>
          <p:nvPr>
            <p:ph type="sldNum" idx="12"/>
          </p:nvPr>
        </p:nvSpPr>
        <p:spPr>
          <a:xfrm>
            <a:off x="14009576" y="9693616"/>
            <a:ext cx="906900" cy="818100"/>
          </a:xfrm>
          <a:prstGeom prst="rect">
            <a:avLst/>
          </a:prstGeom>
        </p:spPr>
        <p:txBody>
          <a:bodyPr spcFirstLastPara="1" wrap="square" lIns="166050" tIns="166050" rIns="166050" bIns="166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515409" y="925091"/>
            <a:ext cx="14089200" cy="1190400"/>
          </a:xfrm>
          <a:prstGeom prst="rect">
            <a:avLst/>
          </a:prstGeom>
        </p:spPr>
        <p:txBody>
          <a:bodyPr spcFirstLastPara="1" wrap="square" lIns="166050" tIns="166050" rIns="166050" bIns="166050" anchor="t" anchorCtr="0">
            <a:noAutofit/>
          </a:bodyPr>
          <a:lstStyle>
            <a:lvl1pPr lvl="0" rtl="0">
              <a:spcBef>
                <a:spcPts val="0"/>
              </a:spcBef>
              <a:spcAft>
                <a:spcPts val="0"/>
              </a:spcAft>
              <a:buSzPts val="4900"/>
              <a:buNone/>
              <a:defRPr/>
            </a:lvl1pPr>
            <a:lvl2pPr lvl="1" rtl="0">
              <a:spcBef>
                <a:spcPts val="0"/>
              </a:spcBef>
              <a:spcAft>
                <a:spcPts val="0"/>
              </a:spcAft>
              <a:buSzPts val="4900"/>
              <a:buNone/>
              <a:defRPr/>
            </a:lvl2pPr>
            <a:lvl3pPr lvl="2" rtl="0">
              <a:spcBef>
                <a:spcPts val="0"/>
              </a:spcBef>
              <a:spcAft>
                <a:spcPts val="0"/>
              </a:spcAft>
              <a:buSzPts val="4900"/>
              <a:buNone/>
              <a:defRPr/>
            </a:lvl3pPr>
            <a:lvl4pPr lvl="3" rtl="0">
              <a:spcBef>
                <a:spcPts val="0"/>
              </a:spcBef>
              <a:spcAft>
                <a:spcPts val="0"/>
              </a:spcAft>
              <a:buSzPts val="4900"/>
              <a:buNone/>
              <a:defRPr/>
            </a:lvl4pPr>
            <a:lvl5pPr lvl="4" rtl="0">
              <a:spcBef>
                <a:spcPts val="0"/>
              </a:spcBef>
              <a:spcAft>
                <a:spcPts val="0"/>
              </a:spcAft>
              <a:buSzPts val="4900"/>
              <a:buNone/>
              <a:defRPr/>
            </a:lvl5pPr>
            <a:lvl6pPr lvl="5" rtl="0">
              <a:spcBef>
                <a:spcPts val="0"/>
              </a:spcBef>
              <a:spcAft>
                <a:spcPts val="0"/>
              </a:spcAft>
              <a:buSzPts val="4900"/>
              <a:buNone/>
              <a:defRPr/>
            </a:lvl6pPr>
            <a:lvl7pPr lvl="6" rtl="0">
              <a:spcBef>
                <a:spcPts val="0"/>
              </a:spcBef>
              <a:spcAft>
                <a:spcPts val="0"/>
              </a:spcAft>
              <a:buSzPts val="4900"/>
              <a:buNone/>
              <a:defRPr/>
            </a:lvl7pPr>
            <a:lvl8pPr lvl="7" rtl="0">
              <a:spcBef>
                <a:spcPts val="0"/>
              </a:spcBef>
              <a:spcAft>
                <a:spcPts val="0"/>
              </a:spcAft>
              <a:buSzPts val="4900"/>
              <a:buNone/>
              <a:defRPr/>
            </a:lvl8pPr>
            <a:lvl9pPr lvl="8" rtl="0">
              <a:spcBef>
                <a:spcPts val="0"/>
              </a:spcBef>
              <a:spcAft>
                <a:spcPts val="0"/>
              </a:spcAft>
              <a:buSzPts val="4900"/>
              <a:buNone/>
              <a:defRPr/>
            </a:lvl9pPr>
          </a:lstStyle>
          <a:p>
            <a:endParaRPr/>
          </a:p>
        </p:txBody>
      </p:sp>
      <p:sp>
        <p:nvSpPr>
          <p:cNvPr id="117" name="Google Shape;117;p30"/>
          <p:cNvSpPr txBox="1">
            <a:spLocks noGrp="1"/>
          </p:cNvSpPr>
          <p:nvPr>
            <p:ph type="sldNum" idx="12"/>
          </p:nvPr>
        </p:nvSpPr>
        <p:spPr>
          <a:xfrm>
            <a:off x="14009576" y="9693616"/>
            <a:ext cx="906900" cy="818100"/>
          </a:xfrm>
          <a:prstGeom prst="rect">
            <a:avLst/>
          </a:prstGeom>
        </p:spPr>
        <p:txBody>
          <a:bodyPr spcFirstLastPara="1" wrap="square" lIns="166050" tIns="166050" rIns="166050" bIns="166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8"/>
        <p:cNvGrpSpPr/>
        <p:nvPr/>
      </p:nvGrpSpPr>
      <p:grpSpPr>
        <a:xfrm>
          <a:off x="0" y="0"/>
          <a:ext cx="0" cy="0"/>
          <a:chOff x="0" y="0"/>
          <a:chExt cx="0" cy="0"/>
        </a:xfrm>
      </p:grpSpPr>
      <p:sp>
        <p:nvSpPr>
          <p:cNvPr id="119" name="Google Shape;119;p31"/>
          <p:cNvSpPr txBox="1">
            <a:spLocks noGrp="1"/>
          </p:cNvSpPr>
          <p:nvPr>
            <p:ph type="title"/>
          </p:nvPr>
        </p:nvSpPr>
        <p:spPr>
          <a:xfrm>
            <a:off x="515409" y="1154948"/>
            <a:ext cx="4642800" cy="1570800"/>
          </a:xfrm>
          <a:prstGeom prst="rect">
            <a:avLst/>
          </a:prstGeom>
        </p:spPr>
        <p:txBody>
          <a:bodyPr spcFirstLastPara="1" wrap="square" lIns="166050" tIns="166050" rIns="166050" bIns="166050" anchor="b"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20" name="Google Shape;120;p31"/>
          <p:cNvSpPr txBox="1">
            <a:spLocks noGrp="1"/>
          </p:cNvSpPr>
          <p:nvPr>
            <p:ph type="body" idx="1"/>
          </p:nvPr>
        </p:nvSpPr>
        <p:spPr>
          <a:xfrm>
            <a:off x="515409" y="2888617"/>
            <a:ext cx="4642800" cy="6609000"/>
          </a:xfrm>
          <a:prstGeom prst="rect">
            <a:avLst/>
          </a:prstGeom>
        </p:spPr>
        <p:txBody>
          <a:bodyPr spcFirstLastPara="1" wrap="square" lIns="166050" tIns="166050" rIns="166050" bIns="166050" anchor="t" anchorCtr="0">
            <a:noAutofit/>
          </a:bodyPr>
          <a:lstStyle>
            <a:lvl1pPr marL="457200" lvl="0" indent="-374650" rtl="0">
              <a:spcBef>
                <a:spcPts val="0"/>
              </a:spcBef>
              <a:spcAft>
                <a:spcPts val="0"/>
              </a:spcAft>
              <a:buSzPts val="2300"/>
              <a:buChar char="●"/>
              <a:defRPr sz="2300"/>
            </a:lvl1pPr>
            <a:lvl2pPr marL="914400" lvl="1" indent="-374650" rtl="0">
              <a:spcBef>
                <a:spcPts val="3000"/>
              </a:spcBef>
              <a:spcAft>
                <a:spcPts val="0"/>
              </a:spcAft>
              <a:buSzPts val="2300"/>
              <a:buChar char="○"/>
              <a:defRPr sz="2300"/>
            </a:lvl2pPr>
            <a:lvl3pPr marL="1371600" lvl="2" indent="-374650" rtl="0">
              <a:spcBef>
                <a:spcPts val="3000"/>
              </a:spcBef>
              <a:spcAft>
                <a:spcPts val="0"/>
              </a:spcAft>
              <a:buSzPts val="2300"/>
              <a:buChar char="■"/>
              <a:defRPr sz="2300"/>
            </a:lvl3pPr>
            <a:lvl4pPr marL="1828800" lvl="3" indent="-374650" rtl="0">
              <a:spcBef>
                <a:spcPts val="3000"/>
              </a:spcBef>
              <a:spcAft>
                <a:spcPts val="0"/>
              </a:spcAft>
              <a:buSzPts val="2300"/>
              <a:buChar char="●"/>
              <a:defRPr sz="2300"/>
            </a:lvl4pPr>
            <a:lvl5pPr marL="2286000" lvl="4" indent="-374650" rtl="0">
              <a:spcBef>
                <a:spcPts val="3000"/>
              </a:spcBef>
              <a:spcAft>
                <a:spcPts val="0"/>
              </a:spcAft>
              <a:buSzPts val="2300"/>
              <a:buChar char="○"/>
              <a:defRPr sz="2300"/>
            </a:lvl5pPr>
            <a:lvl6pPr marL="2743200" lvl="5" indent="-374650" rtl="0">
              <a:spcBef>
                <a:spcPts val="3000"/>
              </a:spcBef>
              <a:spcAft>
                <a:spcPts val="0"/>
              </a:spcAft>
              <a:buSzPts val="2300"/>
              <a:buChar char="■"/>
              <a:defRPr sz="2300"/>
            </a:lvl6pPr>
            <a:lvl7pPr marL="3200400" lvl="6" indent="-374650" rtl="0">
              <a:spcBef>
                <a:spcPts val="3000"/>
              </a:spcBef>
              <a:spcAft>
                <a:spcPts val="0"/>
              </a:spcAft>
              <a:buSzPts val="2300"/>
              <a:buChar char="●"/>
              <a:defRPr sz="2300"/>
            </a:lvl7pPr>
            <a:lvl8pPr marL="3657600" lvl="7" indent="-374650" rtl="0">
              <a:spcBef>
                <a:spcPts val="3000"/>
              </a:spcBef>
              <a:spcAft>
                <a:spcPts val="0"/>
              </a:spcAft>
              <a:buSzPts val="2300"/>
              <a:buChar char="○"/>
              <a:defRPr sz="2300"/>
            </a:lvl8pPr>
            <a:lvl9pPr marL="4114800" lvl="8" indent="-374650" rtl="0">
              <a:spcBef>
                <a:spcPts val="3000"/>
              </a:spcBef>
              <a:spcAft>
                <a:spcPts val="3000"/>
              </a:spcAft>
              <a:buSzPts val="2300"/>
              <a:buChar char="■"/>
              <a:defRPr sz="2300"/>
            </a:lvl9pPr>
          </a:lstStyle>
          <a:p>
            <a:endParaRPr/>
          </a:p>
        </p:txBody>
      </p:sp>
      <p:sp>
        <p:nvSpPr>
          <p:cNvPr id="121" name="Google Shape;121;p31"/>
          <p:cNvSpPr txBox="1">
            <a:spLocks noGrp="1"/>
          </p:cNvSpPr>
          <p:nvPr>
            <p:ph type="sldNum" idx="12"/>
          </p:nvPr>
        </p:nvSpPr>
        <p:spPr>
          <a:xfrm>
            <a:off x="14009576" y="9693616"/>
            <a:ext cx="906900" cy="818100"/>
          </a:xfrm>
          <a:prstGeom prst="rect">
            <a:avLst/>
          </a:prstGeom>
        </p:spPr>
        <p:txBody>
          <a:bodyPr spcFirstLastPara="1" wrap="square" lIns="166050" tIns="166050" rIns="166050" bIns="166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2"/>
        <p:cNvGrpSpPr/>
        <p:nvPr/>
      </p:nvGrpSpPr>
      <p:grpSpPr>
        <a:xfrm>
          <a:off x="0" y="0"/>
          <a:ext cx="0" cy="0"/>
          <a:chOff x="0" y="0"/>
          <a:chExt cx="0" cy="0"/>
        </a:xfrm>
      </p:grpSpPr>
      <p:sp>
        <p:nvSpPr>
          <p:cNvPr id="123" name="Google Shape;123;p32"/>
          <p:cNvSpPr txBox="1">
            <a:spLocks noGrp="1"/>
          </p:cNvSpPr>
          <p:nvPr>
            <p:ph type="title"/>
          </p:nvPr>
        </p:nvSpPr>
        <p:spPr>
          <a:xfrm>
            <a:off x="810650" y="935745"/>
            <a:ext cx="10529400" cy="8504100"/>
          </a:xfrm>
          <a:prstGeom prst="rect">
            <a:avLst/>
          </a:prstGeom>
        </p:spPr>
        <p:txBody>
          <a:bodyPr spcFirstLastPara="1" wrap="square" lIns="166050" tIns="166050" rIns="166050" bIns="166050" anchor="ctr" anchorCtr="0">
            <a:noAutofit/>
          </a:bodyPr>
          <a:lstStyle>
            <a:lvl1pPr lvl="0" rtl="0">
              <a:spcBef>
                <a:spcPts val="0"/>
              </a:spcBef>
              <a:spcAft>
                <a:spcPts val="0"/>
              </a:spcAft>
              <a:buSzPts val="8600"/>
              <a:buNone/>
              <a:defRPr sz="8600"/>
            </a:lvl1pPr>
            <a:lvl2pPr lvl="1" rtl="0">
              <a:spcBef>
                <a:spcPts val="0"/>
              </a:spcBef>
              <a:spcAft>
                <a:spcPts val="0"/>
              </a:spcAft>
              <a:buSzPts val="8600"/>
              <a:buNone/>
              <a:defRPr sz="8600"/>
            </a:lvl2pPr>
            <a:lvl3pPr lvl="2" rtl="0">
              <a:spcBef>
                <a:spcPts val="0"/>
              </a:spcBef>
              <a:spcAft>
                <a:spcPts val="0"/>
              </a:spcAft>
              <a:buSzPts val="8600"/>
              <a:buNone/>
              <a:defRPr sz="8600"/>
            </a:lvl3pPr>
            <a:lvl4pPr lvl="3" rtl="0">
              <a:spcBef>
                <a:spcPts val="0"/>
              </a:spcBef>
              <a:spcAft>
                <a:spcPts val="0"/>
              </a:spcAft>
              <a:buSzPts val="8600"/>
              <a:buNone/>
              <a:defRPr sz="8600"/>
            </a:lvl4pPr>
            <a:lvl5pPr lvl="4" rtl="0">
              <a:spcBef>
                <a:spcPts val="0"/>
              </a:spcBef>
              <a:spcAft>
                <a:spcPts val="0"/>
              </a:spcAft>
              <a:buSzPts val="8600"/>
              <a:buNone/>
              <a:defRPr sz="8600"/>
            </a:lvl5pPr>
            <a:lvl6pPr lvl="5" rtl="0">
              <a:spcBef>
                <a:spcPts val="0"/>
              </a:spcBef>
              <a:spcAft>
                <a:spcPts val="0"/>
              </a:spcAft>
              <a:buSzPts val="8600"/>
              <a:buNone/>
              <a:defRPr sz="8600"/>
            </a:lvl6pPr>
            <a:lvl7pPr lvl="6" rtl="0">
              <a:spcBef>
                <a:spcPts val="0"/>
              </a:spcBef>
              <a:spcAft>
                <a:spcPts val="0"/>
              </a:spcAft>
              <a:buSzPts val="8600"/>
              <a:buNone/>
              <a:defRPr sz="8600"/>
            </a:lvl7pPr>
            <a:lvl8pPr lvl="7" rtl="0">
              <a:spcBef>
                <a:spcPts val="0"/>
              </a:spcBef>
              <a:spcAft>
                <a:spcPts val="0"/>
              </a:spcAft>
              <a:buSzPts val="8600"/>
              <a:buNone/>
              <a:defRPr sz="8600"/>
            </a:lvl8pPr>
            <a:lvl9pPr lvl="8" rtl="0">
              <a:spcBef>
                <a:spcPts val="0"/>
              </a:spcBef>
              <a:spcAft>
                <a:spcPts val="0"/>
              </a:spcAft>
              <a:buSzPts val="8600"/>
              <a:buNone/>
              <a:defRPr sz="8600"/>
            </a:lvl9pPr>
          </a:lstStyle>
          <a:p>
            <a:endParaRPr/>
          </a:p>
        </p:txBody>
      </p:sp>
      <p:sp>
        <p:nvSpPr>
          <p:cNvPr id="124" name="Google Shape;124;p32"/>
          <p:cNvSpPr txBox="1">
            <a:spLocks noGrp="1"/>
          </p:cNvSpPr>
          <p:nvPr>
            <p:ph type="sldNum" idx="12"/>
          </p:nvPr>
        </p:nvSpPr>
        <p:spPr>
          <a:xfrm>
            <a:off x="14009576" y="9693616"/>
            <a:ext cx="906900" cy="818100"/>
          </a:xfrm>
          <a:prstGeom prst="rect">
            <a:avLst/>
          </a:prstGeom>
        </p:spPr>
        <p:txBody>
          <a:bodyPr spcFirstLastPara="1" wrap="square" lIns="166050" tIns="166050" rIns="166050" bIns="166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rmAutofit/>
          </a:bodyPr>
          <a:lstStyle>
            <a:lvl1pPr lvl="0">
              <a:spcBef>
                <a:spcPts val="0"/>
              </a:spcBef>
              <a:spcAft>
                <a:spcPts val="0"/>
              </a:spcAft>
              <a:buSzPts val="5000"/>
              <a:buNone/>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a:endParaRPr/>
          </a:p>
        </p:txBody>
      </p:sp>
      <p:sp>
        <p:nvSpPr>
          <p:cNvPr id="18" name="Google Shape;18;p4"/>
          <p:cNvSpPr txBox="1">
            <a:spLocks noGrp="1"/>
          </p:cNvSpPr>
          <p:nvPr>
            <p:ph type="body" idx="1"/>
          </p:nvPr>
        </p:nvSpPr>
        <p:spPr>
          <a:xfrm>
            <a:off x="515409" y="2395696"/>
            <a:ext cx="14089200" cy="7101900"/>
          </a:xfrm>
          <a:prstGeom prst="rect">
            <a:avLst/>
          </a:prstGeom>
        </p:spPr>
        <p:txBody>
          <a:bodyPr spcFirstLastPara="1" wrap="square" lIns="164125" tIns="164125" rIns="164125" bIns="164125" anchor="t" anchorCtr="0">
            <a:normAutofit/>
          </a:bodyPr>
          <a:lstStyle>
            <a:lvl1pPr marL="457200" lvl="0" indent="-431800">
              <a:spcBef>
                <a:spcPts val="0"/>
              </a:spcBef>
              <a:spcAft>
                <a:spcPts val="0"/>
              </a:spcAft>
              <a:buSzPts val="3200"/>
              <a:buChar char="●"/>
              <a:defRPr/>
            </a:lvl1pPr>
            <a:lvl2pPr marL="914400" lvl="1" indent="-387350">
              <a:spcBef>
                <a:spcPts val="0"/>
              </a:spcBef>
              <a:spcAft>
                <a:spcPts val="0"/>
              </a:spcAft>
              <a:buSzPts val="2500"/>
              <a:buChar char="○"/>
              <a:defRPr/>
            </a:lvl2pPr>
            <a:lvl3pPr marL="1371600" lvl="2" indent="-387350">
              <a:spcBef>
                <a:spcPts val="0"/>
              </a:spcBef>
              <a:spcAft>
                <a:spcPts val="0"/>
              </a:spcAft>
              <a:buSzPts val="2500"/>
              <a:buChar char="■"/>
              <a:defRPr/>
            </a:lvl3pPr>
            <a:lvl4pPr marL="1828800" lvl="3" indent="-387350">
              <a:spcBef>
                <a:spcPts val="0"/>
              </a:spcBef>
              <a:spcAft>
                <a:spcPts val="0"/>
              </a:spcAft>
              <a:buSzPts val="2500"/>
              <a:buChar char="●"/>
              <a:defRPr/>
            </a:lvl4pPr>
            <a:lvl5pPr marL="2286000" lvl="4" indent="-387350">
              <a:spcBef>
                <a:spcPts val="0"/>
              </a:spcBef>
              <a:spcAft>
                <a:spcPts val="0"/>
              </a:spcAft>
              <a:buSzPts val="2500"/>
              <a:buChar char="○"/>
              <a:defRPr/>
            </a:lvl5pPr>
            <a:lvl6pPr marL="2743200" lvl="5" indent="-387350">
              <a:spcBef>
                <a:spcPts val="0"/>
              </a:spcBef>
              <a:spcAft>
                <a:spcPts val="0"/>
              </a:spcAft>
              <a:buSzPts val="2500"/>
              <a:buChar char="■"/>
              <a:defRPr/>
            </a:lvl6pPr>
            <a:lvl7pPr marL="3200400" lvl="6" indent="-387350">
              <a:spcBef>
                <a:spcPts val="0"/>
              </a:spcBef>
              <a:spcAft>
                <a:spcPts val="0"/>
              </a:spcAft>
              <a:buSzPts val="2500"/>
              <a:buChar char="●"/>
              <a:defRPr/>
            </a:lvl7pPr>
            <a:lvl8pPr marL="3657600" lvl="7" indent="-387350">
              <a:spcBef>
                <a:spcPts val="0"/>
              </a:spcBef>
              <a:spcAft>
                <a:spcPts val="0"/>
              </a:spcAft>
              <a:buSzPts val="2500"/>
              <a:buChar char="○"/>
              <a:defRPr/>
            </a:lvl8pPr>
            <a:lvl9pPr marL="4114800" lvl="8" indent="-387350">
              <a:spcBef>
                <a:spcPts val="0"/>
              </a:spcBef>
              <a:spcAft>
                <a:spcPts val="0"/>
              </a:spcAft>
              <a:buSzPts val="2500"/>
              <a:buChar char="■"/>
              <a:defRPr/>
            </a:lvl9pPr>
          </a:lstStyle>
          <a:p>
            <a:endParaRPr/>
          </a:p>
        </p:txBody>
      </p:sp>
      <p:sp>
        <p:nvSpPr>
          <p:cNvPr id="19" name="Google Shape;19;p4"/>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5"/>
        <p:cNvGrpSpPr/>
        <p:nvPr/>
      </p:nvGrpSpPr>
      <p:grpSpPr>
        <a:xfrm>
          <a:off x="0" y="0"/>
          <a:ext cx="0" cy="0"/>
          <a:chOff x="0" y="0"/>
          <a:chExt cx="0" cy="0"/>
        </a:xfrm>
      </p:grpSpPr>
      <p:sp>
        <p:nvSpPr>
          <p:cNvPr id="126" name="Google Shape;126;p33"/>
          <p:cNvSpPr/>
          <p:nvPr/>
        </p:nvSpPr>
        <p:spPr>
          <a:xfrm>
            <a:off x="7560000" y="-260"/>
            <a:ext cx="7560000" cy="10692000"/>
          </a:xfrm>
          <a:prstGeom prst="rect">
            <a:avLst/>
          </a:prstGeom>
          <a:solidFill>
            <a:schemeClr val="lt2"/>
          </a:solidFill>
          <a:ln>
            <a:noFill/>
          </a:ln>
        </p:spPr>
        <p:txBody>
          <a:bodyPr spcFirstLastPara="1" wrap="square" lIns="166050" tIns="166050" rIns="166050" bIns="166050" anchor="ctr" anchorCtr="0">
            <a:noAutofit/>
          </a:bodyPr>
          <a:lstStyle/>
          <a:p>
            <a:pPr marL="0" lvl="0" indent="0" algn="l" rtl="0">
              <a:spcBef>
                <a:spcPts val="0"/>
              </a:spcBef>
              <a:spcAft>
                <a:spcPts val="0"/>
              </a:spcAft>
              <a:buNone/>
            </a:pPr>
            <a:endParaRPr/>
          </a:p>
        </p:txBody>
      </p:sp>
      <p:sp>
        <p:nvSpPr>
          <p:cNvPr id="127" name="Google Shape;127;p33"/>
          <p:cNvSpPr txBox="1">
            <a:spLocks noGrp="1"/>
          </p:cNvSpPr>
          <p:nvPr>
            <p:ph type="title"/>
          </p:nvPr>
        </p:nvSpPr>
        <p:spPr>
          <a:xfrm>
            <a:off x="439016" y="2563450"/>
            <a:ext cx="6688500" cy="3081300"/>
          </a:xfrm>
          <a:prstGeom prst="rect">
            <a:avLst/>
          </a:prstGeom>
        </p:spPr>
        <p:txBody>
          <a:bodyPr spcFirstLastPara="1" wrap="square" lIns="166050" tIns="166050" rIns="166050" bIns="166050" anchor="b" anchorCtr="0">
            <a:noAutofit/>
          </a:bodyPr>
          <a:lstStyle>
            <a:lvl1pPr lvl="0" algn="ctr" rtl="0">
              <a:spcBef>
                <a:spcPts val="0"/>
              </a:spcBef>
              <a:spcAft>
                <a:spcPts val="0"/>
              </a:spcAft>
              <a:buSzPts val="7500"/>
              <a:buNone/>
              <a:defRPr sz="7500"/>
            </a:lvl1pPr>
            <a:lvl2pPr lvl="1" algn="ctr" rtl="0">
              <a:spcBef>
                <a:spcPts val="0"/>
              </a:spcBef>
              <a:spcAft>
                <a:spcPts val="0"/>
              </a:spcAft>
              <a:buSzPts val="7500"/>
              <a:buNone/>
              <a:defRPr sz="7500"/>
            </a:lvl2pPr>
            <a:lvl3pPr lvl="2" algn="ctr" rtl="0">
              <a:spcBef>
                <a:spcPts val="0"/>
              </a:spcBef>
              <a:spcAft>
                <a:spcPts val="0"/>
              </a:spcAft>
              <a:buSzPts val="7500"/>
              <a:buNone/>
              <a:defRPr sz="7500"/>
            </a:lvl3pPr>
            <a:lvl4pPr lvl="3" algn="ctr" rtl="0">
              <a:spcBef>
                <a:spcPts val="0"/>
              </a:spcBef>
              <a:spcAft>
                <a:spcPts val="0"/>
              </a:spcAft>
              <a:buSzPts val="7500"/>
              <a:buNone/>
              <a:defRPr sz="7500"/>
            </a:lvl4pPr>
            <a:lvl5pPr lvl="4" algn="ctr" rtl="0">
              <a:spcBef>
                <a:spcPts val="0"/>
              </a:spcBef>
              <a:spcAft>
                <a:spcPts val="0"/>
              </a:spcAft>
              <a:buSzPts val="7500"/>
              <a:buNone/>
              <a:defRPr sz="7500"/>
            </a:lvl5pPr>
            <a:lvl6pPr lvl="5" algn="ctr" rtl="0">
              <a:spcBef>
                <a:spcPts val="0"/>
              </a:spcBef>
              <a:spcAft>
                <a:spcPts val="0"/>
              </a:spcAft>
              <a:buSzPts val="7500"/>
              <a:buNone/>
              <a:defRPr sz="7500"/>
            </a:lvl6pPr>
            <a:lvl7pPr lvl="6" algn="ctr" rtl="0">
              <a:spcBef>
                <a:spcPts val="0"/>
              </a:spcBef>
              <a:spcAft>
                <a:spcPts val="0"/>
              </a:spcAft>
              <a:buSzPts val="7500"/>
              <a:buNone/>
              <a:defRPr sz="7500"/>
            </a:lvl7pPr>
            <a:lvl8pPr lvl="7" algn="ctr" rtl="0">
              <a:spcBef>
                <a:spcPts val="0"/>
              </a:spcBef>
              <a:spcAft>
                <a:spcPts val="0"/>
              </a:spcAft>
              <a:buSzPts val="7500"/>
              <a:buNone/>
              <a:defRPr sz="7500"/>
            </a:lvl8pPr>
            <a:lvl9pPr lvl="8" algn="ctr" rtl="0">
              <a:spcBef>
                <a:spcPts val="0"/>
              </a:spcBef>
              <a:spcAft>
                <a:spcPts val="0"/>
              </a:spcAft>
              <a:buSzPts val="7500"/>
              <a:buNone/>
              <a:defRPr sz="7500"/>
            </a:lvl9pPr>
          </a:lstStyle>
          <a:p>
            <a:endParaRPr/>
          </a:p>
        </p:txBody>
      </p:sp>
      <p:sp>
        <p:nvSpPr>
          <p:cNvPr id="128" name="Google Shape;128;p33"/>
          <p:cNvSpPr txBox="1">
            <a:spLocks noGrp="1"/>
          </p:cNvSpPr>
          <p:nvPr>
            <p:ph type="subTitle" idx="1"/>
          </p:nvPr>
        </p:nvSpPr>
        <p:spPr>
          <a:xfrm>
            <a:off x="439016" y="5826865"/>
            <a:ext cx="6688500" cy="2567400"/>
          </a:xfrm>
          <a:prstGeom prst="rect">
            <a:avLst/>
          </a:prstGeom>
        </p:spPr>
        <p:txBody>
          <a:bodyPr spcFirstLastPara="1" wrap="square" lIns="166050" tIns="166050" rIns="166050" bIns="166050" anchor="t" anchorCtr="0">
            <a:noAutofit/>
          </a:bodyPr>
          <a:lstStyle>
            <a:lvl1pPr lvl="0" algn="ctr" rtl="0">
              <a:lnSpc>
                <a:spcPct val="100000"/>
              </a:lnSpc>
              <a:spcBef>
                <a:spcPts val="0"/>
              </a:spcBef>
              <a:spcAft>
                <a:spcPts val="0"/>
              </a:spcAft>
              <a:buSzPts val="3800"/>
              <a:buNone/>
              <a:defRPr sz="3800"/>
            </a:lvl1pPr>
            <a:lvl2pPr lvl="1" algn="ctr" rtl="0">
              <a:lnSpc>
                <a:spcPct val="100000"/>
              </a:lnSpc>
              <a:spcBef>
                <a:spcPts val="0"/>
              </a:spcBef>
              <a:spcAft>
                <a:spcPts val="0"/>
              </a:spcAft>
              <a:buSzPts val="3800"/>
              <a:buNone/>
              <a:defRPr sz="3800"/>
            </a:lvl2pPr>
            <a:lvl3pPr lvl="2" algn="ctr" rtl="0">
              <a:lnSpc>
                <a:spcPct val="100000"/>
              </a:lnSpc>
              <a:spcBef>
                <a:spcPts val="0"/>
              </a:spcBef>
              <a:spcAft>
                <a:spcPts val="0"/>
              </a:spcAft>
              <a:buSzPts val="3800"/>
              <a:buNone/>
              <a:defRPr sz="3800"/>
            </a:lvl3pPr>
            <a:lvl4pPr lvl="3" algn="ctr" rtl="0">
              <a:lnSpc>
                <a:spcPct val="100000"/>
              </a:lnSpc>
              <a:spcBef>
                <a:spcPts val="0"/>
              </a:spcBef>
              <a:spcAft>
                <a:spcPts val="0"/>
              </a:spcAft>
              <a:buSzPts val="3800"/>
              <a:buNone/>
              <a:defRPr sz="3800"/>
            </a:lvl4pPr>
            <a:lvl5pPr lvl="4" algn="ctr" rtl="0">
              <a:lnSpc>
                <a:spcPct val="100000"/>
              </a:lnSpc>
              <a:spcBef>
                <a:spcPts val="0"/>
              </a:spcBef>
              <a:spcAft>
                <a:spcPts val="0"/>
              </a:spcAft>
              <a:buSzPts val="3800"/>
              <a:buNone/>
              <a:defRPr sz="3800"/>
            </a:lvl5pPr>
            <a:lvl6pPr lvl="5" algn="ctr" rtl="0">
              <a:lnSpc>
                <a:spcPct val="100000"/>
              </a:lnSpc>
              <a:spcBef>
                <a:spcPts val="0"/>
              </a:spcBef>
              <a:spcAft>
                <a:spcPts val="0"/>
              </a:spcAft>
              <a:buSzPts val="3800"/>
              <a:buNone/>
              <a:defRPr sz="3800"/>
            </a:lvl6pPr>
            <a:lvl7pPr lvl="6" algn="ctr" rtl="0">
              <a:lnSpc>
                <a:spcPct val="100000"/>
              </a:lnSpc>
              <a:spcBef>
                <a:spcPts val="0"/>
              </a:spcBef>
              <a:spcAft>
                <a:spcPts val="0"/>
              </a:spcAft>
              <a:buSzPts val="3800"/>
              <a:buNone/>
              <a:defRPr sz="3800"/>
            </a:lvl7pPr>
            <a:lvl8pPr lvl="7" algn="ctr" rtl="0">
              <a:lnSpc>
                <a:spcPct val="100000"/>
              </a:lnSpc>
              <a:spcBef>
                <a:spcPts val="0"/>
              </a:spcBef>
              <a:spcAft>
                <a:spcPts val="0"/>
              </a:spcAft>
              <a:buSzPts val="3800"/>
              <a:buNone/>
              <a:defRPr sz="3800"/>
            </a:lvl8pPr>
            <a:lvl9pPr lvl="8" algn="ctr" rtl="0">
              <a:lnSpc>
                <a:spcPct val="100000"/>
              </a:lnSpc>
              <a:spcBef>
                <a:spcPts val="0"/>
              </a:spcBef>
              <a:spcAft>
                <a:spcPts val="0"/>
              </a:spcAft>
              <a:buSzPts val="3800"/>
              <a:buNone/>
              <a:defRPr sz="3800"/>
            </a:lvl9pPr>
          </a:lstStyle>
          <a:p>
            <a:endParaRPr/>
          </a:p>
        </p:txBody>
      </p:sp>
      <p:sp>
        <p:nvSpPr>
          <p:cNvPr id="129" name="Google Shape;129;p33"/>
          <p:cNvSpPr txBox="1">
            <a:spLocks noGrp="1"/>
          </p:cNvSpPr>
          <p:nvPr>
            <p:ph type="body" idx="2"/>
          </p:nvPr>
        </p:nvSpPr>
        <p:spPr>
          <a:xfrm>
            <a:off x="8167677" y="1505164"/>
            <a:ext cx="6344400" cy="7681200"/>
          </a:xfrm>
          <a:prstGeom prst="rect">
            <a:avLst/>
          </a:prstGeom>
        </p:spPr>
        <p:txBody>
          <a:bodyPr spcFirstLastPara="1" wrap="square" lIns="166050" tIns="166050" rIns="166050" bIns="166050" anchor="ctr" anchorCtr="0">
            <a:noAutofit/>
          </a:bodyPr>
          <a:lstStyle>
            <a:lvl1pPr marL="457200" lvl="0" indent="-438150" rtl="0">
              <a:spcBef>
                <a:spcPts val="0"/>
              </a:spcBef>
              <a:spcAft>
                <a:spcPts val="0"/>
              </a:spcAft>
              <a:buSzPts val="3300"/>
              <a:buChar char="●"/>
              <a:defRPr/>
            </a:lvl1pPr>
            <a:lvl2pPr marL="914400" lvl="1" indent="-387350" rtl="0">
              <a:spcBef>
                <a:spcPts val="3000"/>
              </a:spcBef>
              <a:spcAft>
                <a:spcPts val="0"/>
              </a:spcAft>
              <a:buSzPts val="2500"/>
              <a:buChar char="○"/>
              <a:defRPr/>
            </a:lvl2pPr>
            <a:lvl3pPr marL="1371600" lvl="2" indent="-387350" rtl="0">
              <a:spcBef>
                <a:spcPts val="3000"/>
              </a:spcBef>
              <a:spcAft>
                <a:spcPts val="0"/>
              </a:spcAft>
              <a:buSzPts val="2500"/>
              <a:buChar char="■"/>
              <a:defRPr/>
            </a:lvl3pPr>
            <a:lvl4pPr marL="1828800" lvl="3" indent="-387350" rtl="0">
              <a:spcBef>
                <a:spcPts val="3000"/>
              </a:spcBef>
              <a:spcAft>
                <a:spcPts val="0"/>
              </a:spcAft>
              <a:buSzPts val="2500"/>
              <a:buChar char="●"/>
              <a:defRPr/>
            </a:lvl4pPr>
            <a:lvl5pPr marL="2286000" lvl="4" indent="-387350" rtl="0">
              <a:spcBef>
                <a:spcPts val="3000"/>
              </a:spcBef>
              <a:spcAft>
                <a:spcPts val="0"/>
              </a:spcAft>
              <a:buSzPts val="2500"/>
              <a:buChar char="○"/>
              <a:defRPr/>
            </a:lvl5pPr>
            <a:lvl6pPr marL="2743200" lvl="5" indent="-387350" rtl="0">
              <a:spcBef>
                <a:spcPts val="3000"/>
              </a:spcBef>
              <a:spcAft>
                <a:spcPts val="0"/>
              </a:spcAft>
              <a:buSzPts val="2500"/>
              <a:buChar char="■"/>
              <a:defRPr/>
            </a:lvl6pPr>
            <a:lvl7pPr marL="3200400" lvl="6" indent="-387350" rtl="0">
              <a:spcBef>
                <a:spcPts val="3000"/>
              </a:spcBef>
              <a:spcAft>
                <a:spcPts val="0"/>
              </a:spcAft>
              <a:buSzPts val="2500"/>
              <a:buChar char="●"/>
              <a:defRPr/>
            </a:lvl7pPr>
            <a:lvl8pPr marL="3657600" lvl="7" indent="-387350" rtl="0">
              <a:spcBef>
                <a:spcPts val="3000"/>
              </a:spcBef>
              <a:spcAft>
                <a:spcPts val="0"/>
              </a:spcAft>
              <a:buSzPts val="2500"/>
              <a:buChar char="○"/>
              <a:defRPr/>
            </a:lvl8pPr>
            <a:lvl9pPr marL="4114800" lvl="8" indent="-387350" rtl="0">
              <a:spcBef>
                <a:spcPts val="3000"/>
              </a:spcBef>
              <a:spcAft>
                <a:spcPts val="3000"/>
              </a:spcAft>
              <a:buSzPts val="2500"/>
              <a:buChar char="■"/>
              <a:defRPr/>
            </a:lvl9pPr>
          </a:lstStyle>
          <a:p>
            <a:endParaRPr/>
          </a:p>
        </p:txBody>
      </p:sp>
      <p:sp>
        <p:nvSpPr>
          <p:cNvPr id="130" name="Google Shape;130;p33"/>
          <p:cNvSpPr txBox="1">
            <a:spLocks noGrp="1"/>
          </p:cNvSpPr>
          <p:nvPr>
            <p:ph type="sldNum" idx="12"/>
          </p:nvPr>
        </p:nvSpPr>
        <p:spPr>
          <a:xfrm>
            <a:off x="14009576" y="9693616"/>
            <a:ext cx="906900" cy="818100"/>
          </a:xfrm>
          <a:prstGeom prst="rect">
            <a:avLst/>
          </a:prstGeom>
        </p:spPr>
        <p:txBody>
          <a:bodyPr spcFirstLastPara="1" wrap="square" lIns="166050" tIns="166050" rIns="166050" bIns="166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1"/>
        <p:cNvGrpSpPr/>
        <p:nvPr/>
      </p:nvGrpSpPr>
      <p:grpSpPr>
        <a:xfrm>
          <a:off x="0" y="0"/>
          <a:ext cx="0" cy="0"/>
          <a:chOff x="0" y="0"/>
          <a:chExt cx="0" cy="0"/>
        </a:xfrm>
      </p:grpSpPr>
      <p:sp>
        <p:nvSpPr>
          <p:cNvPr id="132" name="Google Shape;132;p34"/>
          <p:cNvSpPr txBox="1">
            <a:spLocks noGrp="1"/>
          </p:cNvSpPr>
          <p:nvPr>
            <p:ph type="body" idx="1"/>
          </p:nvPr>
        </p:nvSpPr>
        <p:spPr>
          <a:xfrm>
            <a:off x="515409" y="8794266"/>
            <a:ext cx="9919200" cy="1257900"/>
          </a:xfrm>
          <a:prstGeom prst="rect">
            <a:avLst/>
          </a:prstGeom>
        </p:spPr>
        <p:txBody>
          <a:bodyPr spcFirstLastPara="1" wrap="square" lIns="166050" tIns="166050" rIns="166050" bIns="166050" anchor="ctr" anchorCtr="0">
            <a:noAutofit/>
          </a:bodyPr>
          <a:lstStyle>
            <a:lvl1pPr marL="457200" lvl="0" indent="-228600" rtl="0">
              <a:lnSpc>
                <a:spcPct val="100000"/>
              </a:lnSpc>
              <a:spcBef>
                <a:spcPts val="0"/>
              </a:spcBef>
              <a:spcAft>
                <a:spcPts val="0"/>
              </a:spcAft>
              <a:buSzPts val="3300"/>
              <a:buNone/>
              <a:defRPr/>
            </a:lvl1pPr>
          </a:lstStyle>
          <a:p>
            <a:endParaRPr/>
          </a:p>
        </p:txBody>
      </p:sp>
      <p:sp>
        <p:nvSpPr>
          <p:cNvPr id="133" name="Google Shape;133;p34"/>
          <p:cNvSpPr txBox="1">
            <a:spLocks noGrp="1"/>
          </p:cNvSpPr>
          <p:nvPr>
            <p:ph type="sldNum" idx="12"/>
          </p:nvPr>
        </p:nvSpPr>
        <p:spPr>
          <a:xfrm>
            <a:off x="14009576" y="9693616"/>
            <a:ext cx="906900" cy="818100"/>
          </a:xfrm>
          <a:prstGeom prst="rect">
            <a:avLst/>
          </a:prstGeom>
        </p:spPr>
        <p:txBody>
          <a:bodyPr spcFirstLastPara="1" wrap="square" lIns="166050" tIns="166050" rIns="166050" bIns="166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4"/>
        <p:cNvGrpSpPr/>
        <p:nvPr/>
      </p:nvGrpSpPr>
      <p:grpSpPr>
        <a:xfrm>
          <a:off x="0" y="0"/>
          <a:ext cx="0" cy="0"/>
          <a:chOff x="0" y="0"/>
          <a:chExt cx="0" cy="0"/>
        </a:xfrm>
      </p:grpSpPr>
      <p:sp>
        <p:nvSpPr>
          <p:cNvPr id="135" name="Google Shape;135;p35"/>
          <p:cNvSpPr txBox="1">
            <a:spLocks noGrp="1"/>
          </p:cNvSpPr>
          <p:nvPr>
            <p:ph type="title" hasCustomPrompt="1"/>
          </p:nvPr>
        </p:nvSpPr>
        <p:spPr>
          <a:xfrm>
            <a:off x="515409" y="2299346"/>
            <a:ext cx="14089200" cy="4081500"/>
          </a:xfrm>
          <a:prstGeom prst="rect">
            <a:avLst/>
          </a:prstGeom>
        </p:spPr>
        <p:txBody>
          <a:bodyPr spcFirstLastPara="1" wrap="square" lIns="166050" tIns="166050" rIns="166050" bIns="166050" anchor="b" anchorCtr="0">
            <a:noAutofit/>
          </a:bodyPr>
          <a:lstStyle>
            <a:lvl1pPr lvl="0" algn="ctr" rtl="0">
              <a:spcBef>
                <a:spcPts val="0"/>
              </a:spcBef>
              <a:spcAft>
                <a:spcPts val="0"/>
              </a:spcAft>
              <a:buSzPts val="21600"/>
              <a:buNone/>
              <a:defRPr sz="21600"/>
            </a:lvl1pPr>
            <a:lvl2pPr lvl="1" algn="ctr" rtl="0">
              <a:spcBef>
                <a:spcPts val="0"/>
              </a:spcBef>
              <a:spcAft>
                <a:spcPts val="0"/>
              </a:spcAft>
              <a:buSzPts val="21600"/>
              <a:buNone/>
              <a:defRPr sz="21600"/>
            </a:lvl2pPr>
            <a:lvl3pPr lvl="2" algn="ctr" rtl="0">
              <a:spcBef>
                <a:spcPts val="0"/>
              </a:spcBef>
              <a:spcAft>
                <a:spcPts val="0"/>
              </a:spcAft>
              <a:buSzPts val="21600"/>
              <a:buNone/>
              <a:defRPr sz="21600"/>
            </a:lvl3pPr>
            <a:lvl4pPr lvl="3" algn="ctr" rtl="0">
              <a:spcBef>
                <a:spcPts val="0"/>
              </a:spcBef>
              <a:spcAft>
                <a:spcPts val="0"/>
              </a:spcAft>
              <a:buSzPts val="21600"/>
              <a:buNone/>
              <a:defRPr sz="21600"/>
            </a:lvl4pPr>
            <a:lvl5pPr lvl="4" algn="ctr" rtl="0">
              <a:spcBef>
                <a:spcPts val="0"/>
              </a:spcBef>
              <a:spcAft>
                <a:spcPts val="0"/>
              </a:spcAft>
              <a:buSzPts val="21600"/>
              <a:buNone/>
              <a:defRPr sz="21600"/>
            </a:lvl5pPr>
            <a:lvl6pPr lvl="5" algn="ctr" rtl="0">
              <a:spcBef>
                <a:spcPts val="0"/>
              </a:spcBef>
              <a:spcAft>
                <a:spcPts val="0"/>
              </a:spcAft>
              <a:buSzPts val="21600"/>
              <a:buNone/>
              <a:defRPr sz="21600"/>
            </a:lvl6pPr>
            <a:lvl7pPr lvl="6" algn="ctr" rtl="0">
              <a:spcBef>
                <a:spcPts val="0"/>
              </a:spcBef>
              <a:spcAft>
                <a:spcPts val="0"/>
              </a:spcAft>
              <a:buSzPts val="21600"/>
              <a:buNone/>
              <a:defRPr sz="21600"/>
            </a:lvl7pPr>
            <a:lvl8pPr lvl="7" algn="ctr" rtl="0">
              <a:spcBef>
                <a:spcPts val="0"/>
              </a:spcBef>
              <a:spcAft>
                <a:spcPts val="0"/>
              </a:spcAft>
              <a:buSzPts val="21600"/>
              <a:buNone/>
              <a:defRPr sz="21600"/>
            </a:lvl8pPr>
            <a:lvl9pPr lvl="8" algn="ctr" rtl="0">
              <a:spcBef>
                <a:spcPts val="0"/>
              </a:spcBef>
              <a:spcAft>
                <a:spcPts val="0"/>
              </a:spcAft>
              <a:buSzPts val="21600"/>
              <a:buNone/>
              <a:defRPr sz="21600"/>
            </a:lvl9pPr>
          </a:lstStyle>
          <a:p>
            <a:r>
              <a:t>xx%</a:t>
            </a:r>
          </a:p>
        </p:txBody>
      </p:sp>
      <p:sp>
        <p:nvSpPr>
          <p:cNvPr id="136" name="Google Shape;136;p35"/>
          <p:cNvSpPr txBox="1">
            <a:spLocks noGrp="1"/>
          </p:cNvSpPr>
          <p:nvPr>
            <p:ph type="body" idx="1"/>
          </p:nvPr>
        </p:nvSpPr>
        <p:spPr>
          <a:xfrm>
            <a:off x="515409" y="6552657"/>
            <a:ext cx="14089200" cy="2703900"/>
          </a:xfrm>
          <a:prstGeom prst="rect">
            <a:avLst/>
          </a:prstGeom>
        </p:spPr>
        <p:txBody>
          <a:bodyPr spcFirstLastPara="1" wrap="square" lIns="166050" tIns="166050" rIns="166050" bIns="166050" anchor="t" anchorCtr="0">
            <a:noAutofit/>
          </a:bodyPr>
          <a:lstStyle>
            <a:lvl1pPr marL="457200" lvl="0" indent="-438150" algn="ctr" rtl="0">
              <a:spcBef>
                <a:spcPts val="0"/>
              </a:spcBef>
              <a:spcAft>
                <a:spcPts val="0"/>
              </a:spcAft>
              <a:buSzPts val="3300"/>
              <a:buChar char="●"/>
              <a:defRPr/>
            </a:lvl1pPr>
            <a:lvl2pPr marL="914400" lvl="1" indent="-387350" algn="ctr" rtl="0">
              <a:spcBef>
                <a:spcPts val="3000"/>
              </a:spcBef>
              <a:spcAft>
                <a:spcPts val="0"/>
              </a:spcAft>
              <a:buSzPts val="2500"/>
              <a:buChar char="○"/>
              <a:defRPr/>
            </a:lvl2pPr>
            <a:lvl3pPr marL="1371600" lvl="2" indent="-387350" algn="ctr" rtl="0">
              <a:spcBef>
                <a:spcPts val="3000"/>
              </a:spcBef>
              <a:spcAft>
                <a:spcPts val="0"/>
              </a:spcAft>
              <a:buSzPts val="2500"/>
              <a:buChar char="■"/>
              <a:defRPr/>
            </a:lvl3pPr>
            <a:lvl4pPr marL="1828800" lvl="3" indent="-387350" algn="ctr" rtl="0">
              <a:spcBef>
                <a:spcPts val="3000"/>
              </a:spcBef>
              <a:spcAft>
                <a:spcPts val="0"/>
              </a:spcAft>
              <a:buSzPts val="2500"/>
              <a:buChar char="●"/>
              <a:defRPr/>
            </a:lvl4pPr>
            <a:lvl5pPr marL="2286000" lvl="4" indent="-387350" algn="ctr" rtl="0">
              <a:spcBef>
                <a:spcPts val="3000"/>
              </a:spcBef>
              <a:spcAft>
                <a:spcPts val="0"/>
              </a:spcAft>
              <a:buSzPts val="2500"/>
              <a:buChar char="○"/>
              <a:defRPr/>
            </a:lvl5pPr>
            <a:lvl6pPr marL="2743200" lvl="5" indent="-387350" algn="ctr" rtl="0">
              <a:spcBef>
                <a:spcPts val="3000"/>
              </a:spcBef>
              <a:spcAft>
                <a:spcPts val="0"/>
              </a:spcAft>
              <a:buSzPts val="2500"/>
              <a:buChar char="■"/>
              <a:defRPr/>
            </a:lvl6pPr>
            <a:lvl7pPr marL="3200400" lvl="6" indent="-387350" algn="ctr" rtl="0">
              <a:spcBef>
                <a:spcPts val="3000"/>
              </a:spcBef>
              <a:spcAft>
                <a:spcPts val="0"/>
              </a:spcAft>
              <a:buSzPts val="2500"/>
              <a:buChar char="●"/>
              <a:defRPr/>
            </a:lvl7pPr>
            <a:lvl8pPr marL="3657600" lvl="7" indent="-387350" algn="ctr" rtl="0">
              <a:spcBef>
                <a:spcPts val="3000"/>
              </a:spcBef>
              <a:spcAft>
                <a:spcPts val="0"/>
              </a:spcAft>
              <a:buSzPts val="2500"/>
              <a:buChar char="○"/>
              <a:defRPr/>
            </a:lvl8pPr>
            <a:lvl9pPr marL="4114800" lvl="8" indent="-387350" algn="ctr" rtl="0">
              <a:spcBef>
                <a:spcPts val="3000"/>
              </a:spcBef>
              <a:spcAft>
                <a:spcPts val="3000"/>
              </a:spcAft>
              <a:buSzPts val="2500"/>
              <a:buChar char="■"/>
              <a:defRPr/>
            </a:lvl9pPr>
          </a:lstStyle>
          <a:p>
            <a:endParaRPr/>
          </a:p>
        </p:txBody>
      </p:sp>
      <p:sp>
        <p:nvSpPr>
          <p:cNvPr id="137" name="Google Shape;137;p35"/>
          <p:cNvSpPr txBox="1">
            <a:spLocks noGrp="1"/>
          </p:cNvSpPr>
          <p:nvPr>
            <p:ph type="sldNum" idx="12"/>
          </p:nvPr>
        </p:nvSpPr>
        <p:spPr>
          <a:xfrm>
            <a:off x="14009576" y="9693616"/>
            <a:ext cx="906900" cy="818100"/>
          </a:xfrm>
          <a:prstGeom prst="rect">
            <a:avLst/>
          </a:prstGeom>
        </p:spPr>
        <p:txBody>
          <a:bodyPr spcFirstLastPara="1" wrap="square" lIns="166050" tIns="166050" rIns="166050" bIns="166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36"/>
          <p:cNvSpPr txBox="1">
            <a:spLocks noGrp="1"/>
          </p:cNvSpPr>
          <p:nvPr>
            <p:ph type="sldNum" idx="12"/>
          </p:nvPr>
        </p:nvSpPr>
        <p:spPr>
          <a:xfrm>
            <a:off x="14009576" y="9693616"/>
            <a:ext cx="906900" cy="818100"/>
          </a:xfrm>
          <a:prstGeom prst="rect">
            <a:avLst/>
          </a:prstGeom>
        </p:spPr>
        <p:txBody>
          <a:bodyPr spcFirstLastPara="1" wrap="square" lIns="166050" tIns="166050" rIns="166050" bIns="166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4"/>
        <p:cNvGrpSpPr/>
        <p:nvPr/>
      </p:nvGrpSpPr>
      <p:grpSpPr>
        <a:xfrm>
          <a:off x="0" y="0"/>
          <a:ext cx="0" cy="0"/>
          <a:chOff x="0" y="0"/>
          <a:chExt cx="0" cy="0"/>
        </a:xfrm>
      </p:grpSpPr>
      <p:sp>
        <p:nvSpPr>
          <p:cNvPr id="145" name="Google Shape;145;p38"/>
          <p:cNvSpPr txBox="1">
            <a:spLocks noGrp="1"/>
          </p:cNvSpPr>
          <p:nvPr>
            <p:ph type="ctrTitle"/>
          </p:nvPr>
        </p:nvSpPr>
        <p:spPr>
          <a:xfrm>
            <a:off x="515423" y="1547778"/>
            <a:ext cx="14089200" cy="4266900"/>
          </a:xfrm>
          <a:prstGeom prst="rect">
            <a:avLst/>
          </a:prstGeom>
        </p:spPr>
        <p:txBody>
          <a:bodyPr spcFirstLastPara="1" wrap="square" lIns="166075" tIns="166075" rIns="166075" bIns="166075" anchor="b" anchorCtr="0">
            <a:noAutofit/>
          </a:bodyPr>
          <a:lstStyle>
            <a:lvl1pPr lvl="0" algn="ctr" rtl="0">
              <a:spcBef>
                <a:spcPts val="0"/>
              </a:spcBef>
              <a:spcAft>
                <a:spcPts val="0"/>
              </a:spcAft>
              <a:buSzPts val="9300"/>
              <a:buNone/>
              <a:defRPr sz="9300"/>
            </a:lvl1pPr>
            <a:lvl2pPr lvl="1" algn="ctr" rtl="0">
              <a:spcBef>
                <a:spcPts val="0"/>
              </a:spcBef>
              <a:spcAft>
                <a:spcPts val="0"/>
              </a:spcAft>
              <a:buSzPts val="9300"/>
              <a:buNone/>
              <a:defRPr sz="9300"/>
            </a:lvl2pPr>
            <a:lvl3pPr lvl="2" algn="ctr" rtl="0">
              <a:spcBef>
                <a:spcPts val="0"/>
              </a:spcBef>
              <a:spcAft>
                <a:spcPts val="0"/>
              </a:spcAft>
              <a:buSzPts val="9300"/>
              <a:buNone/>
              <a:defRPr sz="9300"/>
            </a:lvl3pPr>
            <a:lvl4pPr lvl="3" algn="ctr" rtl="0">
              <a:spcBef>
                <a:spcPts val="0"/>
              </a:spcBef>
              <a:spcAft>
                <a:spcPts val="0"/>
              </a:spcAft>
              <a:buSzPts val="9300"/>
              <a:buNone/>
              <a:defRPr sz="9300"/>
            </a:lvl4pPr>
            <a:lvl5pPr lvl="4" algn="ctr" rtl="0">
              <a:spcBef>
                <a:spcPts val="0"/>
              </a:spcBef>
              <a:spcAft>
                <a:spcPts val="0"/>
              </a:spcAft>
              <a:buSzPts val="9300"/>
              <a:buNone/>
              <a:defRPr sz="9300"/>
            </a:lvl5pPr>
            <a:lvl6pPr lvl="5" algn="ctr" rtl="0">
              <a:spcBef>
                <a:spcPts val="0"/>
              </a:spcBef>
              <a:spcAft>
                <a:spcPts val="0"/>
              </a:spcAft>
              <a:buSzPts val="9300"/>
              <a:buNone/>
              <a:defRPr sz="9300"/>
            </a:lvl6pPr>
            <a:lvl7pPr lvl="6" algn="ctr" rtl="0">
              <a:spcBef>
                <a:spcPts val="0"/>
              </a:spcBef>
              <a:spcAft>
                <a:spcPts val="0"/>
              </a:spcAft>
              <a:buSzPts val="9300"/>
              <a:buNone/>
              <a:defRPr sz="9300"/>
            </a:lvl7pPr>
            <a:lvl8pPr lvl="7" algn="ctr" rtl="0">
              <a:spcBef>
                <a:spcPts val="0"/>
              </a:spcBef>
              <a:spcAft>
                <a:spcPts val="0"/>
              </a:spcAft>
              <a:buSzPts val="9300"/>
              <a:buNone/>
              <a:defRPr sz="9300"/>
            </a:lvl8pPr>
            <a:lvl9pPr lvl="8" algn="ctr" rtl="0">
              <a:spcBef>
                <a:spcPts val="0"/>
              </a:spcBef>
              <a:spcAft>
                <a:spcPts val="0"/>
              </a:spcAft>
              <a:buSzPts val="9300"/>
              <a:buNone/>
              <a:defRPr sz="9300"/>
            </a:lvl9pPr>
          </a:lstStyle>
          <a:p>
            <a:endParaRPr/>
          </a:p>
        </p:txBody>
      </p:sp>
      <p:sp>
        <p:nvSpPr>
          <p:cNvPr id="146" name="Google Shape;146;p38"/>
          <p:cNvSpPr txBox="1">
            <a:spLocks noGrp="1"/>
          </p:cNvSpPr>
          <p:nvPr>
            <p:ph type="subTitle" idx="1"/>
          </p:nvPr>
        </p:nvSpPr>
        <p:spPr>
          <a:xfrm>
            <a:off x="515409" y="5891409"/>
            <a:ext cx="14089200" cy="1647600"/>
          </a:xfrm>
          <a:prstGeom prst="rect">
            <a:avLst/>
          </a:prstGeom>
        </p:spPr>
        <p:txBody>
          <a:bodyPr spcFirstLastPara="1" wrap="square" lIns="166075" tIns="166075" rIns="166075" bIns="166075"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47" name="Google Shape;147;p38"/>
          <p:cNvSpPr txBox="1">
            <a:spLocks noGrp="1"/>
          </p:cNvSpPr>
          <p:nvPr>
            <p:ph type="sldNum" idx="12"/>
          </p:nvPr>
        </p:nvSpPr>
        <p:spPr>
          <a:xfrm>
            <a:off x="14009576" y="9693616"/>
            <a:ext cx="907200" cy="818100"/>
          </a:xfrm>
          <a:prstGeom prst="rect">
            <a:avLst/>
          </a:prstGeom>
        </p:spPr>
        <p:txBody>
          <a:bodyPr spcFirstLastPara="1" wrap="square" lIns="166075" tIns="166075" rIns="166075" bIns="1660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8"/>
        <p:cNvGrpSpPr/>
        <p:nvPr/>
      </p:nvGrpSpPr>
      <p:grpSpPr>
        <a:xfrm>
          <a:off x="0" y="0"/>
          <a:ext cx="0" cy="0"/>
          <a:chOff x="0" y="0"/>
          <a:chExt cx="0" cy="0"/>
        </a:xfrm>
      </p:grpSpPr>
      <p:sp>
        <p:nvSpPr>
          <p:cNvPr id="149" name="Google Shape;149;p39"/>
          <p:cNvSpPr txBox="1">
            <a:spLocks noGrp="1"/>
          </p:cNvSpPr>
          <p:nvPr>
            <p:ph type="title"/>
          </p:nvPr>
        </p:nvSpPr>
        <p:spPr>
          <a:xfrm>
            <a:off x="515409" y="4471058"/>
            <a:ext cx="14089200" cy="1749900"/>
          </a:xfrm>
          <a:prstGeom prst="rect">
            <a:avLst/>
          </a:prstGeom>
        </p:spPr>
        <p:txBody>
          <a:bodyPr spcFirstLastPara="1" wrap="square" lIns="166075" tIns="166075" rIns="166075" bIns="166075" anchor="ctr" anchorCtr="0">
            <a:noAutofit/>
          </a:bodyPr>
          <a:lstStyle>
            <a:lvl1pPr lvl="0" algn="ctr" rtl="0">
              <a:spcBef>
                <a:spcPts val="0"/>
              </a:spcBef>
              <a:spcAft>
                <a:spcPts val="0"/>
              </a:spcAft>
              <a:buSzPts val="6600"/>
              <a:buNone/>
              <a:defRPr sz="6600"/>
            </a:lvl1pPr>
            <a:lvl2pPr lvl="1" algn="ctr" rtl="0">
              <a:spcBef>
                <a:spcPts val="0"/>
              </a:spcBef>
              <a:spcAft>
                <a:spcPts val="0"/>
              </a:spcAft>
              <a:buSzPts val="6600"/>
              <a:buNone/>
              <a:defRPr sz="6600"/>
            </a:lvl2pPr>
            <a:lvl3pPr lvl="2" algn="ctr" rtl="0">
              <a:spcBef>
                <a:spcPts val="0"/>
              </a:spcBef>
              <a:spcAft>
                <a:spcPts val="0"/>
              </a:spcAft>
              <a:buSzPts val="6600"/>
              <a:buNone/>
              <a:defRPr sz="6600"/>
            </a:lvl3pPr>
            <a:lvl4pPr lvl="3" algn="ctr" rtl="0">
              <a:spcBef>
                <a:spcPts val="0"/>
              </a:spcBef>
              <a:spcAft>
                <a:spcPts val="0"/>
              </a:spcAft>
              <a:buSzPts val="6600"/>
              <a:buNone/>
              <a:defRPr sz="6600"/>
            </a:lvl4pPr>
            <a:lvl5pPr lvl="4" algn="ctr" rtl="0">
              <a:spcBef>
                <a:spcPts val="0"/>
              </a:spcBef>
              <a:spcAft>
                <a:spcPts val="0"/>
              </a:spcAft>
              <a:buSzPts val="6600"/>
              <a:buNone/>
              <a:defRPr sz="6600"/>
            </a:lvl5pPr>
            <a:lvl6pPr lvl="5" algn="ctr" rtl="0">
              <a:spcBef>
                <a:spcPts val="0"/>
              </a:spcBef>
              <a:spcAft>
                <a:spcPts val="0"/>
              </a:spcAft>
              <a:buSzPts val="6600"/>
              <a:buNone/>
              <a:defRPr sz="6600"/>
            </a:lvl6pPr>
            <a:lvl7pPr lvl="6" algn="ctr" rtl="0">
              <a:spcBef>
                <a:spcPts val="0"/>
              </a:spcBef>
              <a:spcAft>
                <a:spcPts val="0"/>
              </a:spcAft>
              <a:buSzPts val="6600"/>
              <a:buNone/>
              <a:defRPr sz="6600"/>
            </a:lvl7pPr>
            <a:lvl8pPr lvl="7" algn="ctr" rtl="0">
              <a:spcBef>
                <a:spcPts val="0"/>
              </a:spcBef>
              <a:spcAft>
                <a:spcPts val="0"/>
              </a:spcAft>
              <a:buSzPts val="6600"/>
              <a:buNone/>
              <a:defRPr sz="6600"/>
            </a:lvl8pPr>
            <a:lvl9pPr lvl="8" algn="ctr" rtl="0">
              <a:spcBef>
                <a:spcPts val="0"/>
              </a:spcBef>
              <a:spcAft>
                <a:spcPts val="0"/>
              </a:spcAft>
              <a:buSzPts val="6600"/>
              <a:buNone/>
              <a:defRPr sz="6600"/>
            </a:lvl9pPr>
          </a:lstStyle>
          <a:p>
            <a:endParaRPr/>
          </a:p>
        </p:txBody>
      </p:sp>
      <p:sp>
        <p:nvSpPr>
          <p:cNvPr id="150" name="Google Shape;150;p39"/>
          <p:cNvSpPr txBox="1">
            <a:spLocks noGrp="1"/>
          </p:cNvSpPr>
          <p:nvPr>
            <p:ph type="sldNum" idx="12"/>
          </p:nvPr>
        </p:nvSpPr>
        <p:spPr>
          <a:xfrm>
            <a:off x="14009576" y="9693616"/>
            <a:ext cx="907200" cy="818100"/>
          </a:xfrm>
          <a:prstGeom prst="rect">
            <a:avLst/>
          </a:prstGeom>
        </p:spPr>
        <p:txBody>
          <a:bodyPr spcFirstLastPara="1" wrap="square" lIns="166075" tIns="166075" rIns="166075" bIns="1660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1"/>
        <p:cNvGrpSpPr/>
        <p:nvPr/>
      </p:nvGrpSpPr>
      <p:grpSpPr>
        <a:xfrm>
          <a:off x="0" y="0"/>
          <a:ext cx="0" cy="0"/>
          <a:chOff x="0" y="0"/>
          <a:chExt cx="0" cy="0"/>
        </a:xfrm>
      </p:grpSpPr>
      <p:sp>
        <p:nvSpPr>
          <p:cNvPr id="152" name="Google Shape;152;p40"/>
          <p:cNvSpPr txBox="1">
            <a:spLocks noGrp="1"/>
          </p:cNvSpPr>
          <p:nvPr>
            <p:ph type="title"/>
          </p:nvPr>
        </p:nvSpPr>
        <p:spPr>
          <a:xfrm>
            <a:off x="515409" y="925091"/>
            <a:ext cx="14089200" cy="1190400"/>
          </a:xfrm>
          <a:prstGeom prst="rect">
            <a:avLst/>
          </a:prstGeom>
        </p:spPr>
        <p:txBody>
          <a:bodyPr spcFirstLastPara="1" wrap="square" lIns="166075" tIns="166075" rIns="166075" bIns="166075" anchor="t" anchorCtr="0">
            <a:noAutofit/>
          </a:bodyPr>
          <a:lstStyle>
            <a:lvl1pPr lvl="0" rtl="0">
              <a:spcBef>
                <a:spcPts val="0"/>
              </a:spcBef>
              <a:spcAft>
                <a:spcPts val="0"/>
              </a:spcAft>
              <a:buSzPts val="5000"/>
              <a:buNone/>
              <a:defRPr/>
            </a:lvl1pPr>
            <a:lvl2pPr lvl="1" rtl="0">
              <a:spcBef>
                <a:spcPts val="0"/>
              </a:spcBef>
              <a:spcAft>
                <a:spcPts val="0"/>
              </a:spcAft>
              <a:buSzPts val="5000"/>
              <a:buNone/>
              <a:defRPr/>
            </a:lvl2pPr>
            <a:lvl3pPr lvl="2" rtl="0">
              <a:spcBef>
                <a:spcPts val="0"/>
              </a:spcBef>
              <a:spcAft>
                <a:spcPts val="0"/>
              </a:spcAft>
              <a:buSzPts val="5000"/>
              <a:buNone/>
              <a:defRPr/>
            </a:lvl3pPr>
            <a:lvl4pPr lvl="3" rtl="0">
              <a:spcBef>
                <a:spcPts val="0"/>
              </a:spcBef>
              <a:spcAft>
                <a:spcPts val="0"/>
              </a:spcAft>
              <a:buSzPts val="5000"/>
              <a:buNone/>
              <a:defRPr/>
            </a:lvl4pPr>
            <a:lvl5pPr lvl="4" rtl="0">
              <a:spcBef>
                <a:spcPts val="0"/>
              </a:spcBef>
              <a:spcAft>
                <a:spcPts val="0"/>
              </a:spcAft>
              <a:buSzPts val="5000"/>
              <a:buNone/>
              <a:defRPr/>
            </a:lvl5pPr>
            <a:lvl6pPr lvl="5" rtl="0">
              <a:spcBef>
                <a:spcPts val="0"/>
              </a:spcBef>
              <a:spcAft>
                <a:spcPts val="0"/>
              </a:spcAft>
              <a:buSzPts val="5000"/>
              <a:buNone/>
              <a:defRPr/>
            </a:lvl6pPr>
            <a:lvl7pPr lvl="6" rtl="0">
              <a:spcBef>
                <a:spcPts val="0"/>
              </a:spcBef>
              <a:spcAft>
                <a:spcPts val="0"/>
              </a:spcAft>
              <a:buSzPts val="5000"/>
              <a:buNone/>
              <a:defRPr/>
            </a:lvl7pPr>
            <a:lvl8pPr lvl="7" rtl="0">
              <a:spcBef>
                <a:spcPts val="0"/>
              </a:spcBef>
              <a:spcAft>
                <a:spcPts val="0"/>
              </a:spcAft>
              <a:buSzPts val="5000"/>
              <a:buNone/>
              <a:defRPr/>
            </a:lvl8pPr>
            <a:lvl9pPr lvl="8" rtl="0">
              <a:spcBef>
                <a:spcPts val="0"/>
              </a:spcBef>
              <a:spcAft>
                <a:spcPts val="0"/>
              </a:spcAft>
              <a:buSzPts val="5000"/>
              <a:buNone/>
              <a:defRPr/>
            </a:lvl9pPr>
          </a:lstStyle>
          <a:p>
            <a:endParaRPr/>
          </a:p>
        </p:txBody>
      </p:sp>
      <p:sp>
        <p:nvSpPr>
          <p:cNvPr id="153" name="Google Shape;153;p40"/>
          <p:cNvSpPr txBox="1">
            <a:spLocks noGrp="1"/>
          </p:cNvSpPr>
          <p:nvPr>
            <p:ph type="body" idx="1"/>
          </p:nvPr>
        </p:nvSpPr>
        <p:spPr>
          <a:xfrm>
            <a:off x="515409" y="2395696"/>
            <a:ext cx="14089200" cy="7101900"/>
          </a:xfrm>
          <a:prstGeom prst="rect">
            <a:avLst/>
          </a:prstGeom>
        </p:spPr>
        <p:txBody>
          <a:bodyPr spcFirstLastPara="1" wrap="square" lIns="166075" tIns="166075" rIns="166075" bIns="166075" anchor="t" anchorCtr="0">
            <a:noAutofit/>
          </a:bodyPr>
          <a:lstStyle>
            <a:lvl1pPr marL="457200" lvl="0" indent="-431800" rtl="0">
              <a:spcBef>
                <a:spcPts val="0"/>
              </a:spcBef>
              <a:spcAft>
                <a:spcPts val="0"/>
              </a:spcAft>
              <a:buSzPts val="3200"/>
              <a:buChar char="●"/>
              <a:defRPr/>
            </a:lvl1pPr>
            <a:lvl2pPr marL="914400" lvl="1" indent="-387350" rtl="0">
              <a:spcBef>
                <a:spcPts val="2900"/>
              </a:spcBef>
              <a:spcAft>
                <a:spcPts val="0"/>
              </a:spcAft>
              <a:buSzPts val="2500"/>
              <a:buChar char="○"/>
              <a:defRPr/>
            </a:lvl2pPr>
            <a:lvl3pPr marL="1371600" lvl="2" indent="-387350" rtl="0">
              <a:spcBef>
                <a:spcPts val="2900"/>
              </a:spcBef>
              <a:spcAft>
                <a:spcPts val="0"/>
              </a:spcAft>
              <a:buSzPts val="2500"/>
              <a:buChar char="■"/>
              <a:defRPr/>
            </a:lvl3pPr>
            <a:lvl4pPr marL="1828800" lvl="3" indent="-387350" rtl="0">
              <a:spcBef>
                <a:spcPts val="2900"/>
              </a:spcBef>
              <a:spcAft>
                <a:spcPts val="0"/>
              </a:spcAft>
              <a:buSzPts val="2500"/>
              <a:buChar char="●"/>
              <a:defRPr/>
            </a:lvl4pPr>
            <a:lvl5pPr marL="2286000" lvl="4" indent="-387350" rtl="0">
              <a:spcBef>
                <a:spcPts val="2900"/>
              </a:spcBef>
              <a:spcAft>
                <a:spcPts val="0"/>
              </a:spcAft>
              <a:buSzPts val="2500"/>
              <a:buChar char="○"/>
              <a:defRPr/>
            </a:lvl5pPr>
            <a:lvl6pPr marL="2743200" lvl="5" indent="-387350" rtl="0">
              <a:spcBef>
                <a:spcPts val="2900"/>
              </a:spcBef>
              <a:spcAft>
                <a:spcPts val="0"/>
              </a:spcAft>
              <a:buSzPts val="2500"/>
              <a:buChar char="■"/>
              <a:defRPr/>
            </a:lvl6pPr>
            <a:lvl7pPr marL="3200400" lvl="6" indent="-387350" rtl="0">
              <a:spcBef>
                <a:spcPts val="2900"/>
              </a:spcBef>
              <a:spcAft>
                <a:spcPts val="0"/>
              </a:spcAft>
              <a:buSzPts val="2500"/>
              <a:buChar char="●"/>
              <a:defRPr/>
            </a:lvl7pPr>
            <a:lvl8pPr marL="3657600" lvl="7" indent="-387350" rtl="0">
              <a:spcBef>
                <a:spcPts val="2900"/>
              </a:spcBef>
              <a:spcAft>
                <a:spcPts val="0"/>
              </a:spcAft>
              <a:buSzPts val="2500"/>
              <a:buChar char="○"/>
              <a:defRPr/>
            </a:lvl8pPr>
            <a:lvl9pPr marL="4114800" lvl="8" indent="-387350" rtl="0">
              <a:spcBef>
                <a:spcPts val="2900"/>
              </a:spcBef>
              <a:spcAft>
                <a:spcPts val="2900"/>
              </a:spcAft>
              <a:buSzPts val="2500"/>
              <a:buChar char="■"/>
              <a:defRPr/>
            </a:lvl9pPr>
          </a:lstStyle>
          <a:p>
            <a:endParaRPr/>
          </a:p>
        </p:txBody>
      </p:sp>
      <p:sp>
        <p:nvSpPr>
          <p:cNvPr id="154" name="Google Shape;154;p40"/>
          <p:cNvSpPr txBox="1">
            <a:spLocks noGrp="1"/>
          </p:cNvSpPr>
          <p:nvPr>
            <p:ph type="sldNum" idx="12"/>
          </p:nvPr>
        </p:nvSpPr>
        <p:spPr>
          <a:xfrm>
            <a:off x="14009576" y="9693616"/>
            <a:ext cx="907200" cy="818100"/>
          </a:xfrm>
          <a:prstGeom prst="rect">
            <a:avLst/>
          </a:prstGeom>
        </p:spPr>
        <p:txBody>
          <a:bodyPr spcFirstLastPara="1" wrap="square" lIns="166075" tIns="166075" rIns="166075" bIns="1660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5"/>
        <p:cNvGrpSpPr/>
        <p:nvPr/>
      </p:nvGrpSpPr>
      <p:grpSpPr>
        <a:xfrm>
          <a:off x="0" y="0"/>
          <a:ext cx="0" cy="0"/>
          <a:chOff x="0" y="0"/>
          <a:chExt cx="0" cy="0"/>
        </a:xfrm>
      </p:grpSpPr>
      <p:sp>
        <p:nvSpPr>
          <p:cNvPr id="156" name="Google Shape;156;p41"/>
          <p:cNvSpPr txBox="1">
            <a:spLocks noGrp="1"/>
          </p:cNvSpPr>
          <p:nvPr>
            <p:ph type="title"/>
          </p:nvPr>
        </p:nvSpPr>
        <p:spPr>
          <a:xfrm>
            <a:off x="515409" y="925091"/>
            <a:ext cx="14089200" cy="1190400"/>
          </a:xfrm>
          <a:prstGeom prst="rect">
            <a:avLst/>
          </a:prstGeom>
        </p:spPr>
        <p:txBody>
          <a:bodyPr spcFirstLastPara="1" wrap="square" lIns="166075" tIns="166075" rIns="166075" bIns="166075" anchor="t" anchorCtr="0">
            <a:noAutofit/>
          </a:bodyPr>
          <a:lstStyle>
            <a:lvl1pPr lvl="0" rtl="0">
              <a:spcBef>
                <a:spcPts val="0"/>
              </a:spcBef>
              <a:spcAft>
                <a:spcPts val="0"/>
              </a:spcAft>
              <a:buSzPts val="5000"/>
              <a:buNone/>
              <a:defRPr/>
            </a:lvl1pPr>
            <a:lvl2pPr lvl="1" rtl="0">
              <a:spcBef>
                <a:spcPts val="0"/>
              </a:spcBef>
              <a:spcAft>
                <a:spcPts val="0"/>
              </a:spcAft>
              <a:buSzPts val="5000"/>
              <a:buNone/>
              <a:defRPr/>
            </a:lvl2pPr>
            <a:lvl3pPr lvl="2" rtl="0">
              <a:spcBef>
                <a:spcPts val="0"/>
              </a:spcBef>
              <a:spcAft>
                <a:spcPts val="0"/>
              </a:spcAft>
              <a:buSzPts val="5000"/>
              <a:buNone/>
              <a:defRPr/>
            </a:lvl3pPr>
            <a:lvl4pPr lvl="3" rtl="0">
              <a:spcBef>
                <a:spcPts val="0"/>
              </a:spcBef>
              <a:spcAft>
                <a:spcPts val="0"/>
              </a:spcAft>
              <a:buSzPts val="5000"/>
              <a:buNone/>
              <a:defRPr/>
            </a:lvl4pPr>
            <a:lvl5pPr lvl="4" rtl="0">
              <a:spcBef>
                <a:spcPts val="0"/>
              </a:spcBef>
              <a:spcAft>
                <a:spcPts val="0"/>
              </a:spcAft>
              <a:buSzPts val="5000"/>
              <a:buNone/>
              <a:defRPr/>
            </a:lvl5pPr>
            <a:lvl6pPr lvl="5" rtl="0">
              <a:spcBef>
                <a:spcPts val="0"/>
              </a:spcBef>
              <a:spcAft>
                <a:spcPts val="0"/>
              </a:spcAft>
              <a:buSzPts val="5000"/>
              <a:buNone/>
              <a:defRPr/>
            </a:lvl6pPr>
            <a:lvl7pPr lvl="6" rtl="0">
              <a:spcBef>
                <a:spcPts val="0"/>
              </a:spcBef>
              <a:spcAft>
                <a:spcPts val="0"/>
              </a:spcAft>
              <a:buSzPts val="5000"/>
              <a:buNone/>
              <a:defRPr/>
            </a:lvl7pPr>
            <a:lvl8pPr lvl="7" rtl="0">
              <a:spcBef>
                <a:spcPts val="0"/>
              </a:spcBef>
              <a:spcAft>
                <a:spcPts val="0"/>
              </a:spcAft>
              <a:buSzPts val="5000"/>
              <a:buNone/>
              <a:defRPr/>
            </a:lvl8pPr>
            <a:lvl9pPr lvl="8" rtl="0">
              <a:spcBef>
                <a:spcPts val="0"/>
              </a:spcBef>
              <a:spcAft>
                <a:spcPts val="0"/>
              </a:spcAft>
              <a:buSzPts val="5000"/>
              <a:buNone/>
              <a:defRPr/>
            </a:lvl9pPr>
          </a:lstStyle>
          <a:p>
            <a:endParaRPr/>
          </a:p>
        </p:txBody>
      </p:sp>
      <p:sp>
        <p:nvSpPr>
          <p:cNvPr id="157" name="Google Shape;157;p41"/>
          <p:cNvSpPr txBox="1">
            <a:spLocks noGrp="1"/>
          </p:cNvSpPr>
          <p:nvPr>
            <p:ph type="body" idx="1"/>
          </p:nvPr>
        </p:nvSpPr>
        <p:spPr>
          <a:xfrm>
            <a:off x="515409" y="2395696"/>
            <a:ext cx="6614100" cy="7101900"/>
          </a:xfrm>
          <a:prstGeom prst="rect">
            <a:avLst/>
          </a:prstGeom>
        </p:spPr>
        <p:txBody>
          <a:bodyPr spcFirstLastPara="1" wrap="square" lIns="166075" tIns="166075" rIns="166075" bIns="166075" anchor="t" anchorCtr="0">
            <a:noAutofit/>
          </a:bodyPr>
          <a:lstStyle>
            <a:lvl1pPr marL="457200" lvl="0" indent="-387350" rtl="0">
              <a:spcBef>
                <a:spcPts val="0"/>
              </a:spcBef>
              <a:spcAft>
                <a:spcPts val="0"/>
              </a:spcAft>
              <a:buSzPts val="2500"/>
              <a:buChar char="●"/>
              <a:defRPr sz="2500"/>
            </a:lvl1pPr>
            <a:lvl2pPr marL="914400" lvl="1" indent="-368300" rtl="0">
              <a:spcBef>
                <a:spcPts val="2900"/>
              </a:spcBef>
              <a:spcAft>
                <a:spcPts val="0"/>
              </a:spcAft>
              <a:buSzPts val="2200"/>
              <a:buChar char="○"/>
              <a:defRPr sz="2200"/>
            </a:lvl2pPr>
            <a:lvl3pPr marL="1371600" lvl="2" indent="-368300" rtl="0">
              <a:spcBef>
                <a:spcPts val="2900"/>
              </a:spcBef>
              <a:spcAft>
                <a:spcPts val="0"/>
              </a:spcAft>
              <a:buSzPts val="2200"/>
              <a:buChar char="■"/>
              <a:defRPr sz="2200"/>
            </a:lvl3pPr>
            <a:lvl4pPr marL="1828800" lvl="3" indent="-368300" rtl="0">
              <a:spcBef>
                <a:spcPts val="2900"/>
              </a:spcBef>
              <a:spcAft>
                <a:spcPts val="0"/>
              </a:spcAft>
              <a:buSzPts val="2200"/>
              <a:buChar char="●"/>
              <a:defRPr sz="2200"/>
            </a:lvl4pPr>
            <a:lvl5pPr marL="2286000" lvl="4" indent="-368300" rtl="0">
              <a:spcBef>
                <a:spcPts val="2900"/>
              </a:spcBef>
              <a:spcAft>
                <a:spcPts val="0"/>
              </a:spcAft>
              <a:buSzPts val="2200"/>
              <a:buChar char="○"/>
              <a:defRPr sz="2200"/>
            </a:lvl5pPr>
            <a:lvl6pPr marL="2743200" lvl="5" indent="-368300" rtl="0">
              <a:spcBef>
                <a:spcPts val="2900"/>
              </a:spcBef>
              <a:spcAft>
                <a:spcPts val="0"/>
              </a:spcAft>
              <a:buSzPts val="2200"/>
              <a:buChar char="■"/>
              <a:defRPr sz="2200"/>
            </a:lvl6pPr>
            <a:lvl7pPr marL="3200400" lvl="6" indent="-368300" rtl="0">
              <a:spcBef>
                <a:spcPts val="2900"/>
              </a:spcBef>
              <a:spcAft>
                <a:spcPts val="0"/>
              </a:spcAft>
              <a:buSzPts val="2200"/>
              <a:buChar char="●"/>
              <a:defRPr sz="2200"/>
            </a:lvl7pPr>
            <a:lvl8pPr marL="3657600" lvl="7" indent="-368300" rtl="0">
              <a:spcBef>
                <a:spcPts val="2900"/>
              </a:spcBef>
              <a:spcAft>
                <a:spcPts val="0"/>
              </a:spcAft>
              <a:buSzPts val="2200"/>
              <a:buChar char="○"/>
              <a:defRPr sz="2200"/>
            </a:lvl8pPr>
            <a:lvl9pPr marL="4114800" lvl="8" indent="-368300" rtl="0">
              <a:spcBef>
                <a:spcPts val="2900"/>
              </a:spcBef>
              <a:spcAft>
                <a:spcPts val="2900"/>
              </a:spcAft>
              <a:buSzPts val="2200"/>
              <a:buChar char="■"/>
              <a:defRPr sz="2200"/>
            </a:lvl9pPr>
          </a:lstStyle>
          <a:p>
            <a:endParaRPr/>
          </a:p>
        </p:txBody>
      </p:sp>
      <p:sp>
        <p:nvSpPr>
          <p:cNvPr id="158" name="Google Shape;158;p41"/>
          <p:cNvSpPr txBox="1">
            <a:spLocks noGrp="1"/>
          </p:cNvSpPr>
          <p:nvPr>
            <p:ph type="body" idx="2"/>
          </p:nvPr>
        </p:nvSpPr>
        <p:spPr>
          <a:xfrm>
            <a:off x="7990583" y="2395696"/>
            <a:ext cx="6614100" cy="7101900"/>
          </a:xfrm>
          <a:prstGeom prst="rect">
            <a:avLst/>
          </a:prstGeom>
        </p:spPr>
        <p:txBody>
          <a:bodyPr spcFirstLastPara="1" wrap="square" lIns="166075" tIns="166075" rIns="166075" bIns="166075" anchor="t" anchorCtr="0">
            <a:noAutofit/>
          </a:bodyPr>
          <a:lstStyle>
            <a:lvl1pPr marL="457200" lvl="0" indent="-387350" rtl="0">
              <a:spcBef>
                <a:spcPts val="0"/>
              </a:spcBef>
              <a:spcAft>
                <a:spcPts val="0"/>
              </a:spcAft>
              <a:buSzPts val="2500"/>
              <a:buChar char="●"/>
              <a:defRPr sz="2500"/>
            </a:lvl1pPr>
            <a:lvl2pPr marL="914400" lvl="1" indent="-368300" rtl="0">
              <a:spcBef>
                <a:spcPts val="2900"/>
              </a:spcBef>
              <a:spcAft>
                <a:spcPts val="0"/>
              </a:spcAft>
              <a:buSzPts val="2200"/>
              <a:buChar char="○"/>
              <a:defRPr sz="2200"/>
            </a:lvl2pPr>
            <a:lvl3pPr marL="1371600" lvl="2" indent="-368300" rtl="0">
              <a:spcBef>
                <a:spcPts val="2900"/>
              </a:spcBef>
              <a:spcAft>
                <a:spcPts val="0"/>
              </a:spcAft>
              <a:buSzPts val="2200"/>
              <a:buChar char="■"/>
              <a:defRPr sz="2200"/>
            </a:lvl3pPr>
            <a:lvl4pPr marL="1828800" lvl="3" indent="-368300" rtl="0">
              <a:spcBef>
                <a:spcPts val="2900"/>
              </a:spcBef>
              <a:spcAft>
                <a:spcPts val="0"/>
              </a:spcAft>
              <a:buSzPts val="2200"/>
              <a:buChar char="●"/>
              <a:defRPr sz="2200"/>
            </a:lvl4pPr>
            <a:lvl5pPr marL="2286000" lvl="4" indent="-368300" rtl="0">
              <a:spcBef>
                <a:spcPts val="2900"/>
              </a:spcBef>
              <a:spcAft>
                <a:spcPts val="0"/>
              </a:spcAft>
              <a:buSzPts val="2200"/>
              <a:buChar char="○"/>
              <a:defRPr sz="2200"/>
            </a:lvl5pPr>
            <a:lvl6pPr marL="2743200" lvl="5" indent="-368300" rtl="0">
              <a:spcBef>
                <a:spcPts val="2900"/>
              </a:spcBef>
              <a:spcAft>
                <a:spcPts val="0"/>
              </a:spcAft>
              <a:buSzPts val="2200"/>
              <a:buChar char="■"/>
              <a:defRPr sz="2200"/>
            </a:lvl6pPr>
            <a:lvl7pPr marL="3200400" lvl="6" indent="-368300" rtl="0">
              <a:spcBef>
                <a:spcPts val="2900"/>
              </a:spcBef>
              <a:spcAft>
                <a:spcPts val="0"/>
              </a:spcAft>
              <a:buSzPts val="2200"/>
              <a:buChar char="●"/>
              <a:defRPr sz="2200"/>
            </a:lvl7pPr>
            <a:lvl8pPr marL="3657600" lvl="7" indent="-368300" rtl="0">
              <a:spcBef>
                <a:spcPts val="2900"/>
              </a:spcBef>
              <a:spcAft>
                <a:spcPts val="0"/>
              </a:spcAft>
              <a:buSzPts val="2200"/>
              <a:buChar char="○"/>
              <a:defRPr sz="2200"/>
            </a:lvl8pPr>
            <a:lvl9pPr marL="4114800" lvl="8" indent="-368300" rtl="0">
              <a:spcBef>
                <a:spcPts val="2900"/>
              </a:spcBef>
              <a:spcAft>
                <a:spcPts val="2900"/>
              </a:spcAft>
              <a:buSzPts val="2200"/>
              <a:buChar char="■"/>
              <a:defRPr sz="2200"/>
            </a:lvl9pPr>
          </a:lstStyle>
          <a:p>
            <a:endParaRPr/>
          </a:p>
        </p:txBody>
      </p:sp>
      <p:sp>
        <p:nvSpPr>
          <p:cNvPr id="159" name="Google Shape;159;p41"/>
          <p:cNvSpPr txBox="1">
            <a:spLocks noGrp="1"/>
          </p:cNvSpPr>
          <p:nvPr>
            <p:ph type="sldNum" idx="12"/>
          </p:nvPr>
        </p:nvSpPr>
        <p:spPr>
          <a:xfrm>
            <a:off x="14009576" y="9693616"/>
            <a:ext cx="907200" cy="818100"/>
          </a:xfrm>
          <a:prstGeom prst="rect">
            <a:avLst/>
          </a:prstGeom>
        </p:spPr>
        <p:txBody>
          <a:bodyPr spcFirstLastPara="1" wrap="square" lIns="166075" tIns="166075" rIns="166075" bIns="1660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sp>
        <p:nvSpPr>
          <p:cNvPr id="161" name="Google Shape;161;p42"/>
          <p:cNvSpPr txBox="1">
            <a:spLocks noGrp="1"/>
          </p:cNvSpPr>
          <p:nvPr>
            <p:ph type="title"/>
          </p:nvPr>
        </p:nvSpPr>
        <p:spPr>
          <a:xfrm>
            <a:off x="515409" y="925091"/>
            <a:ext cx="14089200" cy="1190400"/>
          </a:xfrm>
          <a:prstGeom prst="rect">
            <a:avLst/>
          </a:prstGeom>
        </p:spPr>
        <p:txBody>
          <a:bodyPr spcFirstLastPara="1" wrap="square" lIns="166075" tIns="166075" rIns="166075" bIns="166075" anchor="t" anchorCtr="0">
            <a:noAutofit/>
          </a:bodyPr>
          <a:lstStyle>
            <a:lvl1pPr lvl="0" rtl="0">
              <a:spcBef>
                <a:spcPts val="0"/>
              </a:spcBef>
              <a:spcAft>
                <a:spcPts val="0"/>
              </a:spcAft>
              <a:buSzPts val="5000"/>
              <a:buNone/>
              <a:defRPr/>
            </a:lvl1pPr>
            <a:lvl2pPr lvl="1" rtl="0">
              <a:spcBef>
                <a:spcPts val="0"/>
              </a:spcBef>
              <a:spcAft>
                <a:spcPts val="0"/>
              </a:spcAft>
              <a:buSzPts val="5000"/>
              <a:buNone/>
              <a:defRPr/>
            </a:lvl2pPr>
            <a:lvl3pPr lvl="2" rtl="0">
              <a:spcBef>
                <a:spcPts val="0"/>
              </a:spcBef>
              <a:spcAft>
                <a:spcPts val="0"/>
              </a:spcAft>
              <a:buSzPts val="5000"/>
              <a:buNone/>
              <a:defRPr/>
            </a:lvl3pPr>
            <a:lvl4pPr lvl="3" rtl="0">
              <a:spcBef>
                <a:spcPts val="0"/>
              </a:spcBef>
              <a:spcAft>
                <a:spcPts val="0"/>
              </a:spcAft>
              <a:buSzPts val="5000"/>
              <a:buNone/>
              <a:defRPr/>
            </a:lvl4pPr>
            <a:lvl5pPr lvl="4" rtl="0">
              <a:spcBef>
                <a:spcPts val="0"/>
              </a:spcBef>
              <a:spcAft>
                <a:spcPts val="0"/>
              </a:spcAft>
              <a:buSzPts val="5000"/>
              <a:buNone/>
              <a:defRPr/>
            </a:lvl5pPr>
            <a:lvl6pPr lvl="5" rtl="0">
              <a:spcBef>
                <a:spcPts val="0"/>
              </a:spcBef>
              <a:spcAft>
                <a:spcPts val="0"/>
              </a:spcAft>
              <a:buSzPts val="5000"/>
              <a:buNone/>
              <a:defRPr/>
            </a:lvl6pPr>
            <a:lvl7pPr lvl="6" rtl="0">
              <a:spcBef>
                <a:spcPts val="0"/>
              </a:spcBef>
              <a:spcAft>
                <a:spcPts val="0"/>
              </a:spcAft>
              <a:buSzPts val="5000"/>
              <a:buNone/>
              <a:defRPr/>
            </a:lvl7pPr>
            <a:lvl8pPr lvl="7" rtl="0">
              <a:spcBef>
                <a:spcPts val="0"/>
              </a:spcBef>
              <a:spcAft>
                <a:spcPts val="0"/>
              </a:spcAft>
              <a:buSzPts val="5000"/>
              <a:buNone/>
              <a:defRPr/>
            </a:lvl8pPr>
            <a:lvl9pPr lvl="8" rtl="0">
              <a:spcBef>
                <a:spcPts val="0"/>
              </a:spcBef>
              <a:spcAft>
                <a:spcPts val="0"/>
              </a:spcAft>
              <a:buSzPts val="5000"/>
              <a:buNone/>
              <a:defRPr/>
            </a:lvl9pPr>
          </a:lstStyle>
          <a:p>
            <a:endParaRPr/>
          </a:p>
        </p:txBody>
      </p:sp>
      <p:sp>
        <p:nvSpPr>
          <p:cNvPr id="162" name="Google Shape;162;p42"/>
          <p:cNvSpPr txBox="1">
            <a:spLocks noGrp="1"/>
          </p:cNvSpPr>
          <p:nvPr>
            <p:ph type="sldNum" idx="12"/>
          </p:nvPr>
        </p:nvSpPr>
        <p:spPr>
          <a:xfrm>
            <a:off x="14009576" y="9693616"/>
            <a:ext cx="907200" cy="818100"/>
          </a:xfrm>
          <a:prstGeom prst="rect">
            <a:avLst/>
          </a:prstGeom>
        </p:spPr>
        <p:txBody>
          <a:bodyPr spcFirstLastPara="1" wrap="square" lIns="166075" tIns="166075" rIns="166075" bIns="1660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3"/>
        <p:cNvGrpSpPr/>
        <p:nvPr/>
      </p:nvGrpSpPr>
      <p:grpSpPr>
        <a:xfrm>
          <a:off x="0" y="0"/>
          <a:ext cx="0" cy="0"/>
          <a:chOff x="0" y="0"/>
          <a:chExt cx="0" cy="0"/>
        </a:xfrm>
      </p:grpSpPr>
      <p:sp>
        <p:nvSpPr>
          <p:cNvPr id="164" name="Google Shape;164;p43"/>
          <p:cNvSpPr txBox="1">
            <a:spLocks noGrp="1"/>
          </p:cNvSpPr>
          <p:nvPr>
            <p:ph type="title"/>
          </p:nvPr>
        </p:nvSpPr>
        <p:spPr>
          <a:xfrm>
            <a:off x="515409" y="1154948"/>
            <a:ext cx="4643100" cy="1570800"/>
          </a:xfrm>
          <a:prstGeom prst="rect">
            <a:avLst/>
          </a:prstGeom>
        </p:spPr>
        <p:txBody>
          <a:bodyPr spcFirstLastPara="1" wrap="square" lIns="166075" tIns="166075" rIns="166075" bIns="166075" anchor="b" anchorCtr="0">
            <a:noAutofit/>
          </a:bodyPr>
          <a:lstStyle>
            <a:lvl1pPr lvl="0" rtl="0">
              <a:spcBef>
                <a:spcPts val="0"/>
              </a:spcBef>
              <a:spcAft>
                <a:spcPts val="0"/>
              </a:spcAft>
              <a:buSzPts val="4300"/>
              <a:buNone/>
              <a:defRPr sz="4300"/>
            </a:lvl1pPr>
            <a:lvl2pPr lvl="1" rtl="0">
              <a:spcBef>
                <a:spcPts val="0"/>
              </a:spcBef>
              <a:spcAft>
                <a:spcPts val="0"/>
              </a:spcAft>
              <a:buSzPts val="4300"/>
              <a:buNone/>
              <a:defRPr sz="4300"/>
            </a:lvl2pPr>
            <a:lvl3pPr lvl="2" rtl="0">
              <a:spcBef>
                <a:spcPts val="0"/>
              </a:spcBef>
              <a:spcAft>
                <a:spcPts val="0"/>
              </a:spcAft>
              <a:buSzPts val="4300"/>
              <a:buNone/>
              <a:defRPr sz="4300"/>
            </a:lvl3pPr>
            <a:lvl4pPr lvl="3" rtl="0">
              <a:spcBef>
                <a:spcPts val="0"/>
              </a:spcBef>
              <a:spcAft>
                <a:spcPts val="0"/>
              </a:spcAft>
              <a:buSzPts val="4300"/>
              <a:buNone/>
              <a:defRPr sz="4300"/>
            </a:lvl4pPr>
            <a:lvl5pPr lvl="4" rtl="0">
              <a:spcBef>
                <a:spcPts val="0"/>
              </a:spcBef>
              <a:spcAft>
                <a:spcPts val="0"/>
              </a:spcAft>
              <a:buSzPts val="4300"/>
              <a:buNone/>
              <a:defRPr sz="4300"/>
            </a:lvl5pPr>
            <a:lvl6pPr lvl="5" rtl="0">
              <a:spcBef>
                <a:spcPts val="0"/>
              </a:spcBef>
              <a:spcAft>
                <a:spcPts val="0"/>
              </a:spcAft>
              <a:buSzPts val="4300"/>
              <a:buNone/>
              <a:defRPr sz="4300"/>
            </a:lvl6pPr>
            <a:lvl7pPr lvl="6" rtl="0">
              <a:spcBef>
                <a:spcPts val="0"/>
              </a:spcBef>
              <a:spcAft>
                <a:spcPts val="0"/>
              </a:spcAft>
              <a:buSzPts val="4300"/>
              <a:buNone/>
              <a:defRPr sz="4300"/>
            </a:lvl7pPr>
            <a:lvl8pPr lvl="7" rtl="0">
              <a:spcBef>
                <a:spcPts val="0"/>
              </a:spcBef>
              <a:spcAft>
                <a:spcPts val="0"/>
              </a:spcAft>
              <a:buSzPts val="4300"/>
              <a:buNone/>
              <a:defRPr sz="4300"/>
            </a:lvl8pPr>
            <a:lvl9pPr lvl="8" rtl="0">
              <a:spcBef>
                <a:spcPts val="0"/>
              </a:spcBef>
              <a:spcAft>
                <a:spcPts val="0"/>
              </a:spcAft>
              <a:buSzPts val="4300"/>
              <a:buNone/>
              <a:defRPr sz="4300"/>
            </a:lvl9pPr>
          </a:lstStyle>
          <a:p>
            <a:endParaRPr/>
          </a:p>
        </p:txBody>
      </p:sp>
      <p:sp>
        <p:nvSpPr>
          <p:cNvPr id="165" name="Google Shape;165;p43"/>
          <p:cNvSpPr txBox="1">
            <a:spLocks noGrp="1"/>
          </p:cNvSpPr>
          <p:nvPr>
            <p:ph type="body" idx="1"/>
          </p:nvPr>
        </p:nvSpPr>
        <p:spPr>
          <a:xfrm>
            <a:off x="515409" y="2888617"/>
            <a:ext cx="4643100" cy="6609000"/>
          </a:xfrm>
          <a:prstGeom prst="rect">
            <a:avLst/>
          </a:prstGeom>
        </p:spPr>
        <p:txBody>
          <a:bodyPr spcFirstLastPara="1" wrap="square" lIns="166075" tIns="166075" rIns="166075" bIns="166075" anchor="t" anchorCtr="0">
            <a:noAutofit/>
          </a:bodyPr>
          <a:lstStyle>
            <a:lvl1pPr marL="457200" lvl="0" indent="-368300" rtl="0">
              <a:spcBef>
                <a:spcPts val="0"/>
              </a:spcBef>
              <a:spcAft>
                <a:spcPts val="0"/>
              </a:spcAft>
              <a:buSzPts val="2200"/>
              <a:buChar char="●"/>
              <a:defRPr sz="2200"/>
            </a:lvl1pPr>
            <a:lvl2pPr marL="914400" lvl="1" indent="-368300" rtl="0">
              <a:spcBef>
                <a:spcPts val="2900"/>
              </a:spcBef>
              <a:spcAft>
                <a:spcPts val="0"/>
              </a:spcAft>
              <a:buSzPts val="2200"/>
              <a:buChar char="○"/>
              <a:defRPr sz="2200"/>
            </a:lvl2pPr>
            <a:lvl3pPr marL="1371600" lvl="2" indent="-368300" rtl="0">
              <a:spcBef>
                <a:spcPts val="2900"/>
              </a:spcBef>
              <a:spcAft>
                <a:spcPts val="0"/>
              </a:spcAft>
              <a:buSzPts val="2200"/>
              <a:buChar char="■"/>
              <a:defRPr sz="2200"/>
            </a:lvl3pPr>
            <a:lvl4pPr marL="1828800" lvl="3" indent="-368300" rtl="0">
              <a:spcBef>
                <a:spcPts val="2900"/>
              </a:spcBef>
              <a:spcAft>
                <a:spcPts val="0"/>
              </a:spcAft>
              <a:buSzPts val="2200"/>
              <a:buChar char="●"/>
              <a:defRPr sz="2200"/>
            </a:lvl4pPr>
            <a:lvl5pPr marL="2286000" lvl="4" indent="-368300" rtl="0">
              <a:spcBef>
                <a:spcPts val="2900"/>
              </a:spcBef>
              <a:spcAft>
                <a:spcPts val="0"/>
              </a:spcAft>
              <a:buSzPts val="2200"/>
              <a:buChar char="○"/>
              <a:defRPr sz="2200"/>
            </a:lvl5pPr>
            <a:lvl6pPr marL="2743200" lvl="5" indent="-368300" rtl="0">
              <a:spcBef>
                <a:spcPts val="2900"/>
              </a:spcBef>
              <a:spcAft>
                <a:spcPts val="0"/>
              </a:spcAft>
              <a:buSzPts val="2200"/>
              <a:buChar char="■"/>
              <a:defRPr sz="2200"/>
            </a:lvl6pPr>
            <a:lvl7pPr marL="3200400" lvl="6" indent="-368300" rtl="0">
              <a:spcBef>
                <a:spcPts val="2900"/>
              </a:spcBef>
              <a:spcAft>
                <a:spcPts val="0"/>
              </a:spcAft>
              <a:buSzPts val="2200"/>
              <a:buChar char="●"/>
              <a:defRPr sz="2200"/>
            </a:lvl7pPr>
            <a:lvl8pPr marL="3657600" lvl="7" indent="-368300" rtl="0">
              <a:spcBef>
                <a:spcPts val="2900"/>
              </a:spcBef>
              <a:spcAft>
                <a:spcPts val="0"/>
              </a:spcAft>
              <a:buSzPts val="2200"/>
              <a:buChar char="○"/>
              <a:defRPr sz="2200"/>
            </a:lvl8pPr>
            <a:lvl9pPr marL="4114800" lvl="8" indent="-368300" rtl="0">
              <a:spcBef>
                <a:spcPts val="2900"/>
              </a:spcBef>
              <a:spcAft>
                <a:spcPts val="2900"/>
              </a:spcAft>
              <a:buSzPts val="2200"/>
              <a:buChar char="■"/>
              <a:defRPr sz="2200"/>
            </a:lvl9pPr>
          </a:lstStyle>
          <a:p>
            <a:endParaRPr/>
          </a:p>
        </p:txBody>
      </p:sp>
      <p:sp>
        <p:nvSpPr>
          <p:cNvPr id="166" name="Google Shape;166;p43"/>
          <p:cNvSpPr txBox="1">
            <a:spLocks noGrp="1"/>
          </p:cNvSpPr>
          <p:nvPr>
            <p:ph type="sldNum" idx="12"/>
          </p:nvPr>
        </p:nvSpPr>
        <p:spPr>
          <a:xfrm>
            <a:off x="14009576" y="9693616"/>
            <a:ext cx="907200" cy="818100"/>
          </a:xfrm>
          <a:prstGeom prst="rect">
            <a:avLst/>
          </a:prstGeom>
        </p:spPr>
        <p:txBody>
          <a:bodyPr spcFirstLastPara="1" wrap="square" lIns="166075" tIns="166075" rIns="166075" bIns="1660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rmAutofit/>
          </a:bodyPr>
          <a:lstStyle>
            <a:lvl1pPr lvl="0">
              <a:spcBef>
                <a:spcPts val="0"/>
              </a:spcBef>
              <a:spcAft>
                <a:spcPts val="0"/>
              </a:spcAft>
              <a:buSzPts val="5000"/>
              <a:buNone/>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a:endParaRPr/>
          </a:p>
        </p:txBody>
      </p:sp>
      <p:sp>
        <p:nvSpPr>
          <p:cNvPr id="22" name="Google Shape;22;p5"/>
          <p:cNvSpPr txBox="1">
            <a:spLocks noGrp="1"/>
          </p:cNvSpPr>
          <p:nvPr>
            <p:ph type="body" idx="1"/>
          </p:nvPr>
        </p:nvSpPr>
        <p:spPr>
          <a:xfrm>
            <a:off x="515409" y="2395696"/>
            <a:ext cx="6614100" cy="7101900"/>
          </a:xfrm>
          <a:prstGeom prst="rect">
            <a:avLst/>
          </a:prstGeom>
        </p:spPr>
        <p:txBody>
          <a:bodyPr spcFirstLastPara="1" wrap="square" lIns="164125" tIns="164125" rIns="164125" bIns="164125" anchor="t" anchorCtr="0">
            <a:normAutofit/>
          </a:bodyPr>
          <a:lstStyle>
            <a:lvl1pPr marL="457200" lvl="0" indent="-387350">
              <a:spcBef>
                <a:spcPts val="0"/>
              </a:spcBef>
              <a:spcAft>
                <a:spcPts val="0"/>
              </a:spcAft>
              <a:buSzPts val="2500"/>
              <a:buChar char="●"/>
              <a:defRPr sz="25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3" name="Google Shape;23;p5"/>
          <p:cNvSpPr txBox="1">
            <a:spLocks noGrp="1"/>
          </p:cNvSpPr>
          <p:nvPr>
            <p:ph type="body" idx="2"/>
          </p:nvPr>
        </p:nvSpPr>
        <p:spPr>
          <a:xfrm>
            <a:off x="7990583" y="2395696"/>
            <a:ext cx="6614100" cy="7101900"/>
          </a:xfrm>
          <a:prstGeom prst="rect">
            <a:avLst/>
          </a:prstGeom>
        </p:spPr>
        <p:txBody>
          <a:bodyPr spcFirstLastPara="1" wrap="square" lIns="164125" tIns="164125" rIns="164125" bIns="164125" anchor="t" anchorCtr="0">
            <a:normAutofit/>
          </a:bodyPr>
          <a:lstStyle>
            <a:lvl1pPr marL="457200" lvl="0" indent="-387350">
              <a:spcBef>
                <a:spcPts val="0"/>
              </a:spcBef>
              <a:spcAft>
                <a:spcPts val="0"/>
              </a:spcAft>
              <a:buSzPts val="2500"/>
              <a:buChar char="●"/>
              <a:defRPr sz="25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4" name="Google Shape;24;p5"/>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7"/>
        <p:cNvGrpSpPr/>
        <p:nvPr/>
      </p:nvGrpSpPr>
      <p:grpSpPr>
        <a:xfrm>
          <a:off x="0" y="0"/>
          <a:ext cx="0" cy="0"/>
          <a:chOff x="0" y="0"/>
          <a:chExt cx="0" cy="0"/>
        </a:xfrm>
      </p:grpSpPr>
      <p:sp>
        <p:nvSpPr>
          <p:cNvPr id="168" name="Google Shape;168;p44"/>
          <p:cNvSpPr txBox="1">
            <a:spLocks noGrp="1"/>
          </p:cNvSpPr>
          <p:nvPr>
            <p:ph type="title"/>
          </p:nvPr>
        </p:nvSpPr>
        <p:spPr>
          <a:xfrm>
            <a:off x="810650" y="935745"/>
            <a:ext cx="10529400" cy="8503800"/>
          </a:xfrm>
          <a:prstGeom prst="rect">
            <a:avLst/>
          </a:prstGeom>
        </p:spPr>
        <p:txBody>
          <a:bodyPr spcFirstLastPara="1" wrap="square" lIns="166075" tIns="166075" rIns="166075" bIns="166075" anchor="ctr" anchorCtr="0">
            <a:noAutofit/>
          </a:bodyPr>
          <a:lstStyle>
            <a:lvl1pPr lvl="0" rtl="0">
              <a:spcBef>
                <a:spcPts val="0"/>
              </a:spcBef>
              <a:spcAft>
                <a:spcPts val="0"/>
              </a:spcAft>
              <a:buSzPts val="8600"/>
              <a:buNone/>
              <a:defRPr sz="8600"/>
            </a:lvl1pPr>
            <a:lvl2pPr lvl="1" rtl="0">
              <a:spcBef>
                <a:spcPts val="0"/>
              </a:spcBef>
              <a:spcAft>
                <a:spcPts val="0"/>
              </a:spcAft>
              <a:buSzPts val="8600"/>
              <a:buNone/>
              <a:defRPr sz="8600"/>
            </a:lvl2pPr>
            <a:lvl3pPr lvl="2" rtl="0">
              <a:spcBef>
                <a:spcPts val="0"/>
              </a:spcBef>
              <a:spcAft>
                <a:spcPts val="0"/>
              </a:spcAft>
              <a:buSzPts val="8600"/>
              <a:buNone/>
              <a:defRPr sz="8600"/>
            </a:lvl3pPr>
            <a:lvl4pPr lvl="3" rtl="0">
              <a:spcBef>
                <a:spcPts val="0"/>
              </a:spcBef>
              <a:spcAft>
                <a:spcPts val="0"/>
              </a:spcAft>
              <a:buSzPts val="8600"/>
              <a:buNone/>
              <a:defRPr sz="8600"/>
            </a:lvl4pPr>
            <a:lvl5pPr lvl="4" rtl="0">
              <a:spcBef>
                <a:spcPts val="0"/>
              </a:spcBef>
              <a:spcAft>
                <a:spcPts val="0"/>
              </a:spcAft>
              <a:buSzPts val="8600"/>
              <a:buNone/>
              <a:defRPr sz="8600"/>
            </a:lvl5pPr>
            <a:lvl6pPr lvl="5" rtl="0">
              <a:spcBef>
                <a:spcPts val="0"/>
              </a:spcBef>
              <a:spcAft>
                <a:spcPts val="0"/>
              </a:spcAft>
              <a:buSzPts val="8600"/>
              <a:buNone/>
              <a:defRPr sz="8600"/>
            </a:lvl6pPr>
            <a:lvl7pPr lvl="6" rtl="0">
              <a:spcBef>
                <a:spcPts val="0"/>
              </a:spcBef>
              <a:spcAft>
                <a:spcPts val="0"/>
              </a:spcAft>
              <a:buSzPts val="8600"/>
              <a:buNone/>
              <a:defRPr sz="8600"/>
            </a:lvl7pPr>
            <a:lvl8pPr lvl="7" rtl="0">
              <a:spcBef>
                <a:spcPts val="0"/>
              </a:spcBef>
              <a:spcAft>
                <a:spcPts val="0"/>
              </a:spcAft>
              <a:buSzPts val="8600"/>
              <a:buNone/>
              <a:defRPr sz="8600"/>
            </a:lvl8pPr>
            <a:lvl9pPr lvl="8" rtl="0">
              <a:spcBef>
                <a:spcPts val="0"/>
              </a:spcBef>
              <a:spcAft>
                <a:spcPts val="0"/>
              </a:spcAft>
              <a:buSzPts val="8600"/>
              <a:buNone/>
              <a:defRPr sz="8600"/>
            </a:lvl9pPr>
          </a:lstStyle>
          <a:p>
            <a:endParaRPr/>
          </a:p>
        </p:txBody>
      </p:sp>
      <p:sp>
        <p:nvSpPr>
          <p:cNvPr id="169" name="Google Shape;169;p44"/>
          <p:cNvSpPr txBox="1">
            <a:spLocks noGrp="1"/>
          </p:cNvSpPr>
          <p:nvPr>
            <p:ph type="sldNum" idx="12"/>
          </p:nvPr>
        </p:nvSpPr>
        <p:spPr>
          <a:xfrm>
            <a:off x="14009576" y="9693616"/>
            <a:ext cx="907200" cy="818100"/>
          </a:xfrm>
          <a:prstGeom prst="rect">
            <a:avLst/>
          </a:prstGeom>
        </p:spPr>
        <p:txBody>
          <a:bodyPr spcFirstLastPara="1" wrap="square" lIns="166075" tIns="166075" rIns="166075" bIns="1660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0"/>
        <p:cNvGrpSpPr/>
        <p:nvPr/>
      </p:nvGrpSpPr>
      <p:grpSpPr>
        <a:xfrm>
          <a:off x="0" y="0"/>
          <a:ext cx="0" cy="0"/>
          <a:chOff x="0" y="0"/>
          <a:chExt cx="0" cy="0"/>
        </a:xfrm>
      </p:grpSpPr>
      <p:sp>
        <p:nvSpPr>
          <p:cNvPr id="171" name="Google Shape;171;p45"/>
          <p:cNvSpPr/>
          <p:nvPr/>
        </p:nvSpPr>
        <p:spPr>
          <a:xfrm>
            <a:off x="7560000" y="-260"/>
            <a:ext cx="7560000" cy="10692000"/>
          </a:xfrm>
          <a:prstGeom prst="rect">
            <a:avLst/>
          </a:prstGeom>
          <a:solidFill>
            <a:schemeClr val="lt2"/>
          </a:solidFill>
          <a:ln>
            <a:noFill/>
          </a:ln>
        </p:spPr>
        <p:txBody>
          <a:bodyPr spcFirstLastPara="1" wrap="square" lIns="166075" tIns="166075" rIns="166075" bIns="166075" anchor="ctr" anchorCtr="0">
            <a:noAutofit/>
          </a:bodyPr>
          <a:lstStyle/>
          <a:p>
            <a:pPr marL="0" lvl="0" indent="0" algn="l" rtl="0">
              <a:spcBef>
                <a:spcPts val="0"/>
              </a:spcBef>
              <a:spcAft>
                <a:spcPts val="0"/>
              </a:spcAft>
              <a:buNone/>
            </a:pPr>
            <a:endParaRPr/>
          </a:p>
        </p:txBody>
      </p:sp>
      <p:sp>
        <p:nvSpPr>
          <p:cNvPr id="172" name="Google Shape;172;p45"/>
          <p:cNvSpPr txBox="1">
            <a:spLocks noGrp="1"/>
          </p:cNvSpPr>
          <p:nvPr>
            <p:ph type="title"/>
          </p:nvPr>
        </p:nvSpPr>
        <p:spPr>
          <a:xfrm>
            <a:off x="439016" y="2563450"/>
            <a:ext cx="6688800" cy="3081300"/>
          </a:xfrm>
          <a:prstGeom prst="rect">
            <a:avLst/>
          </a:prstGeom>
        </p:spPr>
        <p:txBody>
          <a:bodyPr spcFirstLastPara="1" wrap="square" lIns="166075" tIns="166075" rIns="166075" bIns="166075" anchor="b" anchorCtr="0">
            <a:noAutofit/>
          </a:bodyPr>
          <a:lstStyle>
            <a:lvl1pPr lvl="0" algn="ctr" rtl="0">
              <a:spcBef>
                <a:spcPts val="0"/>
              </a:spcBef>
              <a:spcAft>
                <a:spcPts val="0"/>
              </a:spcAft>
              <a:buSzPts val="7500"/>
              <a:buNone/>
              <a:defRPr sz="7500"/>
            </a:lvl1pPr>
            <a:lvl2pPr lvl="1" algn="ctr" rtl="0">
              <a:spcBef>
                <a:spcPts val="0"/>
              </a:spcBef>
              <a:spcAft>
                <a:spcPts val="0"/>
              </a:spcAft>
              <a:buSzPts val="7500"/>
              <a:buNone/>
              <a:defRPr sz="7500"/>
            </a:lvl2pPr>
            <a:lvl3pPr lvl="2" algn="ctr" rtl="0">
              <a:spcBef>
                <a:spcPts val="0"/>
              </a:spcBef>
              <a:spcAft>
                <a:spcPts val="0"/>
              </a:spcAft>
              <a:buSzPts val="7500"/>
              <a:buNone/>
              <a:defRPr sz="7500"/>
            </a:lvl3pPr>
            <a:lvl4pPr lvl="3" algn="ctr" rtl="0">
              <a:spcBef>
                <a:spcPts val="0"/>
              </a:spcBef>
              <a:spcAft>
                <a:spcPts val="0"/>
              </a:spcAft>
              <a:buSzPts val="7500"/>
              <a:buNone/>
              <a:defRPr sz="7500"/>
            </a:lvl4pPr>
            <a:lvl5pPr lvl="4" algn="ctr" rtl="0">
              <a:spcBef>
                <a:spcPts val="0"/>
              </a:spcBef>
              <a:spcAft>
                <a:spcPts val="0"/>
              </a:spcAft>
              <a:buSzPts val="7500"/>
              <a:buNone/>
              <a:defRPr sz="7500"/>
            </a:lvl5pPr>
            <a:lvl6pPr lvl="5" algn="ctr" rtl="0">
              <a:spcBef>
                <a:spcPts val="0"/>
              </a:spcBef>
              <a:spcAft>
                <a:spcPts val="0"/>
              </a:spcAft>
              <a:buSzPts val="7500"/>
              <a:buNone/>
              <a:defRPr sz="7500"/>
            </a:lvl6pPr>
            <a:lvl7pPr lvl="6" algn="ctr" rtl="0">
              <a:spcBef>
                <a:spcPts val="0"/>
              </a:spcBef>
              <a:spcAft>
                <a:spcPts val="0"/>
              </a:spcAft>
              <a:buSzPts val="7500"/>
              <a:buNone/>
              <a:defRPr sz="7500"/>
            </a:lvl7pPr>
            <a:lvl8pPr lvl="7" algn="ctr" rtl="0">
              <a:spcBef>
                <a:spcPts val="0"/>
              </a:spcBef>
              <a:spcAft>
                <a:spcPts val="0"/>
              </a:spcAft>
              <a:buSzPts val="7500"/>
              <a:buNone/>
              <a:defRPr sz="7500"/>
            </a:lvl8pPr>
            <a:lvl9pPr lvl="8" algn="ctr" rtl="0">
              <a:spcBef>
                <a:spcPts val="0"/>
              </a:spcBef>
              <a:spcAft>
                <a:spcPts val="0"/>
              </a:spcAft>
              <a:buSzPts val="7500"/>
              <a:buNone/>
              <a:defRPr sz="7500"/>
            </a:lvl9pPr>
          </a:lstStyle>
          <a:p>
            <a:endParaRPr/>
          </a:p>
        </p:txBody>
      </p:sp>
      <p:sp>
        <p:nvSpPr>
          <p:cNvPr id="173" name="Google Shape;173;p45"/>
          <p:cNvSpPr txBox="1">
            <a:spLocks noGrp="1"/>
          </p:cNvSpPr>
          <p:nvPr>
            <p:ph type="subTitle" idx="1"/>
          </p:nvPr>
        </p:nvSpPr>
        <p:spPr>
          <a:xfrm>
            <a:off x="439016" y="5826865"/>
            <a:ext cx="6688800" cy="2567400"/>
          </a:xfrm>
          <a:prstGeom prst="rect">
            <a:avLst/>
          </a:prstGeom>
        </p:spPr>
        <p:txBody>
          <a:bodyPr spcFirstLastPara="1" wrap="square" lIns="166075" tIns="166075" rIns="166075" bIns="166075" anchor="t" anchorCtr="0">
            <a:noAutofit/>
          </a:bodyPr>
          <a:lstStyle>
            <a:lvl1pPr lvl="0" algn="ctr" rtl="0">
              <a:lnSpc>
                <a:spcPct val="100000"/>
              </a:lnSpc>
              <a:spcBef>
                <a:spcPts val="0"/>
              </a:spcBef>
              <a:spcAft>
                <a:spcPts val="0"/>
              </a:spcAft>
              <a:buSzPts val="3800"/>
              <a:buNone/>
              <a:defRPr sz="3800"/>
            </a:lvl1pPr>
            <a:lvl2pPr lvl="1" algn="ctr" rtl="0">
              <a:lnSpc>
                <a:spcPct val="100000"/>
              </a:lnSpc>
              <a:spcBef>
                <a:spcPts val="0"/>
              </a:spcBef>
              <a:spcAft>
                <a:spcPts val="0"/>
              </a:spcAft>
              <a:buSzPts val="3800"/>
              <a:buNone/>
              <a:defRPr sz="3800"/>
            </a:lvl2pPr>
            <a:lvl3pPr lvl="2" algn="ctr" rtl="0">
              <a:lnSpc>
                <a:spcPct val="100000"/>
              </a:lnSpc>
              <a:spcBef>
                <a:spcPts val="0"/>
              </a:spcBef>
              <a:spcAft>
                <a:spcPts val="0"/>
              </a:spcAft>
              <a:buSzPts val="3800"/>
              <a:buNone/>
              <a:defRPr sz="3800"/>
            </a:lvl3pPr>
            <a:lvl4pPr lvl="3" algn="ctr" rtl="0">
              <a:lnSpc>
                <a:spcPct val="100000"/>
              </a:lnSpc>
              <a:spcBef>
                <a:spcPts val="0"/>
              </a:spcBef>
              <a:spcAft>
                <a:spcPts val="0"/>
              </a:spcAft>
              <a:buSzPts val="3800"/>
              <a:buNone/>
              <a:defRPr sz="3800"/>
            </a:lvl4pPr>
            <a:lvl5pPr lvl="4" algn="ctr" rtl="0">
              <a:lnSpc>
                <a:spcPct val="100000"/>
              </a:lnSpc>
              <a:spcBef>
                <a:spcPts val="0"/>
              </a:spcBef>
              <a:spcAft>
                <a:spcPts val="0"/>
              </a:spcAft>
              <a:buSzPts val="3800"/>
              <a:buNone/>
              <a:defRPr sz="3800"/>
            </a:lvl5pPr>
            <a:lvl6pPr lvl="5" algn="ctr" rtl="0">
              <a:lnSpc>
                <a:spcPct val="100000"/>
              </a:lnSpc>
              <a:spcBef>
                <a:spcPts val="0"/>
              </a:spcBef>
              <a:spcAft>
                <a:spcPts val="0"/>
              </a:spcAft>
              <a:buSzPts val="3800"/>
              <a:buNone/>
              <a:defRPr sz="3800"/>
            </a:lvl6pPr>
            <a:lvl7pPr lvl="6" algn="ctr" rtl="0">
              <a:lnSpc>
                <a:spcPct val="100000"/>
              </a:lnSpc>
              <a:spcBef>
                <a:spcPts val="0"/>
              </a:spcBef>
              <a:spcAft>
                <a:spcPts val="0"/>
              </a:spcAft>
              <a:buSzPts val="3800"/>
              <a:buNone/>
              <a:defRPr sz="3800"/>
            </a:lvl7pPr>
            <a:lvl8pPr lvl="7" algn="ctr" rtl="0">
              <a:lnSpc>
                <a:spcPct val="100000"/>
              </a:lnSpc>
              <a:spcBef>
                <a:spcPts val="0"/>
              </a:spcBef>
              <a:spcAft>
                <a:spcPts val="0"/>
              </a:spcAft>
              <a:buSzPts val="3800"/>
              <a:buNone/>
              <a:defRPr sz="3800"/>
            </a:lvl8pPr>
            <a:lvl9pPr lvl="8" algn="ctr" rtl="0">
              <a:lnSpc>
                <a:spcPct val="100000"/>
              </a:lnSpc>
              <a:spcBef>
                <a:spcPts val="0"/>
              </a:spcBef>
              <a:spcAft>
                <a:spcPts val="0"/>
              </a:spcAft>
              <a:buSzPts val="3800"/>
              <a:buNone/>
              <a:defRPr sz="3800"/>
            </a:lvl9pPr>
          </a:lstStyle>
          <a:p>
            <a:endParaRPr/>
          </a:p>
        </p:txBody>
      </p:sp>
      <p:sp>
        <p:nvSpPr>
          <p:cNvPr id="174" name="Google Shape;174;p45"/>
          <p:cNvSpPr txBox="1">
            <a:spLocks noGrp="1"/>
          </p:cNvSpPr>
          <p:nvPr>
            <p:ph type="body" idx="2"/>
          </p:nvPr>
        </p:nvSpPr>
        <p:spPr>
          <a:xfrm>
            <a:off x="8167677" y="1505164"/>
            <a:ext cx="6344700" cy="7681200"/>
          </a:xfrm>
          <a:prstGeom prst="rect">
            <a:avLst/>
          </a:prstGeom>
        </p:spPr>
        <p:txBody>
          <a:bodyPr spcFirstLastPara="1" wrap="square" lIns="166075" tIns="166075" rIns="166075" bIns="166075" anchor="ctr" anchorCtr="0">
            <a:noAutofit/>
          </a:bodyPr>
          <a:lstStyle>
            <a:lvl1pPr marL="457200" lvl="0" indent="-431800" rtl="0">
              <a:spcBef>
                <a:spcPts val="0"/>
              </a:spcBef>
              <a:spcAft>
                <a:spcPts val="0"/>
              </a:spcAft>
              <a:buSzPts val="3200"/>
              <a:buChar char="●"/>
              <a:defRPr/>
            </a:lvl1pPr>
            <a:lvl2pPr marL="914400" lvl="1" indent="-387350" rtl="0">
              <a:spcBef>
                <a:spcPts val="2900"/>
              </a:spcBef>
              <a:spcAft>
                <a:spcPts val="0"/>
              </a:spcAft>
              <a:buSzPts val="2500"/>
              <a:buChar char="○"/>
              <a:defRPr/>
            </a:lvl2pPr>
            <a:lvl3pPr marL="1371600" lvl="2" indent="-387350" rtl="0">
              <a:spcBef>
                <a:spcPts val="2900"/>
              </a:spcBef>
              <a:spcAft>
                <a:spcPts val="0"/>
              </a:spcAft>
              <a:buSzPts val="2500"/>
              <a:buChar char="■"/>
              <a:defRPr/>
            </a:lvl3pPr>
            <a:lvl4pPr marL="1828800" lvl="3" indent="-387350" rtl="0">
              <a:spcBef>
                <a:spcPts val="2900"/>
              </a:spcBef>
              <a:spcAft>
                <a:spcPts val="0"/>
              </a:spcAft>
              <a:buSzPts val="2500"/>
              <a:buChar char="●"/>
              <a:defRPr/>
            </a:lvl4pPr>
            <a:lvl5pPr marL="2286000" lvl="4" indent="-387350" rtl="0">
              <a:spcBef>
                <a:spcPts val="2900"/>
              </a:spcBef>
              <a:spcAft>
                <a:spcPts val="0"/>
              </a:spcAft>
              <a:buSzPts val="2500"/>
              <a:buChar char="○"/>
              <a:defRPr/>
            </a:lvl5pPr>
            <a:lvl6pPr marL="2743200" lvl="5" indent="-387350" rtl="0">
              <a:spcBef>
                <a:spcPts val="2900"/>
              </a:spcBef>
              <a:spcAft>
                <a:spcPts val="0"/>
              </a:spcAft>
              <a:buSzPts val="2500"/>
              <a:buChar char="■"/>
              <a:defRPr/>
            </a:lvl6pPr>
            <a:lvl7pPr marL="3200400" lvl="6" indent="-387350" rtl="0">
              <a:spcBef>
                <a:spcPts val="2900"/>
              </a:spcBef>
              <a:spcAft>
                <a:spcPts val="0"/>
              </a:spcAft>
              <a:buSzPts val="2500"/>
              <a:buChar char="●"/>
              <a:defRPr/>
            </a:lvl7pPr>
            <a:lvl8pPr marL="3657600" lvl="7" indent="-387350" rtl="0">
              <a:spcBef>
                <a:spcPts val="2900"/>
              </a:spcBef>
              <a:spcAft>
                <a:spcPts val="0"/>
              </a:spcAft>
              <a:buSzPts val="2500"/>
              <a:buChar char="○"/>
              <a:defRPr/>
            </a:lvl8pPr>
            <a:lvl9pPr marL="4114800" lvl="8" indent="-387350" rtl="0">
              <a:spcBef>
                <a:spcPts val="2900"/>
              </a:spcBef>
              <a:spcAft>
                <a:spcPts val="2900"/>
              </a:spcAft>
              <a:buSzPts val="2500"/>
              <a:buChar char="■"/>
              <a:defRPr/>
            </a:lvl9pPr>
          </a:lstStyle>
          <a:p>
            <a:endParaRPr/>
          </a:p>
        </p:txBody>
      </p:sp>
      <p:sp>
        <p:nvSpPr>
          <p:cNvPr id="175" name="Google Shape;175;p45"/>
          <p:cNvSpPr txBox="1">
            <a:spLocks noGrp="1"/>
          </p:cNvSpPr>
          <p:nvPr>
            <p:ph type="sldNum" idx="12"/>
          </p:nvPr>
        </p:nvSpPr>
        <p:spPr>
          <a:xfrm>
            <a:off x="14009576" y="9693616"/>
            <a:ext cx="907200" cy="818100"/>
          </a:xfrm>
          <a:prstGeom prst="rect">
            <a:avLst/>
          </a:prstGeom>
        </p:spPr>
        <p:txBody>
          <a:bodyPr spcFirstLastPara="1" wrap="square" lIns="166075" tIns="166075" rIns="166075" bIns="1660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6"/>
        <p:cNvGrpSpPr/>
        <p:nvPr/>
      </p:nvGrpSpPr>
      <p:grpSpPr>
        <a:xfrm>
          <a:off x="0" y="0"/>
          <a:ext cx="0" cy="0"/>
          <a:chOff x="0" y="0"/>
          <a:chExt cx="0" cy="0"/>
        </a:xfrm>
      </p:grpSpPr>
      <p:sp>
        <p:nvSpPr>
          <p:cNvPr id="177" name="Google Shape;177;p46"/>
          <p:cNvSpPr txBox="1">
            <a:spLocks noGrp="1"/>
          </p:cNvSpPr>
          <p:nvPr>
            <p:ph type="body" idx="1"/>
          </p:nvPr>
        </p:nvSpPr>
        <p:spPr>
          <a:xfrm>
            <a:off x="515409" y="8794266"/>
            <a:ext cx="9919200" cy="1257900"/>
          </a:xfrm>
          <a:prstGeom prst="rect">
            <a:avLst/>
          </a:prstGeom>
        </p:spPr>
        <p:txBody>
          <a:bodyPr spcFirstLastPara="1" wrap="square" lIns="166075" tIns="166075" rIns="166075" bIns="166075" anchor="ctr" anchorCtr="0">
            <a:noAutofit/>
          </a:bodyPr>
          <a:lstStyle>
            <a:lvl1pPr marL="457200" lvl="0" indent="-228600" rtl="0">
              <a:lnSpc>
                <a:spcPct val="100000"/>
              </a:lnSpc>
              <a:spcBef>
                <a:spcPts val="0"/>
              </a:spcBef>
              <a:spcAft>
                <a:spcPts val="0"/>
              </a:spcAft>
              <a:buSzPts val="3200"/>
              <a:buNone/>
              <a:defRPr/>
            </a:lvl1pPr>
          </a:lstStyle>
          <a:p>
            <a:endParaRPr/>
          </a:p>
        </p:txBody>
      </p:sp>
      <p:sp>
        <p:nvSpPr>
          <p:cNvPr id="178" name="Google Shape;178;p46"/>
          <p:cNvSpPr txBox="1">
            <a:spLocks noGrp="1"/>
          </p:cNvSpPr>
          <p:nvPr>
            <p:ph type="sldNum" idx="12"/>
          </p:nvPr>
        </p:nvSpPr>
        <p:spPr>
          <a:xfrm>
            <a:off x="14009576" y="9693616"/>
            <a:ext cx="907200" cy="818100"/>
          </a:xfrm>
          <a:prstGeom prst="rect">
            <a:avLst/>
          </a:prstGeom>
        </p:spPr>
        <p:txBody>
          <a:bodyPr spcFirstLastPara="1" wrap="square" lIns="166075" tIns="166075" rIns="166075" bIns="1660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9"/>
        <p:cNvGrpSpPr/>
        <p:nvPr/>
      </p:nvGrpSpPr>
      <p:grpSpPr>
        <a:xfrm>
          <a:off x="0" y="0"/>
          <a:ext cx="0" cy="0"/>
          <a:chOff x="0" y="0"/>
          <a:chExt cx="0" cy="0"/>
        </a:xfrm>
      </p:grpSpPr>
      <p:sp>
        <p:nvSpPr>
          <p:cNvPr id="180" name="Google Shape;180;p47"/>
          <p:cNvSpPr txBox="1">
            <a:spLocks noGrp="1"/>
          </p:cNvSpPr>
          <p:nvPr>
            <p:ph type="title" hasCustomPrompt="1"/>
          </p:nvPr>
        </p:nvSpPr>
        <p:spPr>
          <a:xfrm>
            <a:off x="515409" y="2299346"/>
            <a:ext cx="14089200" cy="4081500"/>
          </a:xfrm>
          <a:prstGeom prst="rect">
            <a:avLst/>
          </a:prstGeom>
        </p:spPr>
        <p:txBody>
          <a:bodyPr spcFirstLastPara="1" wrap="square" lIns="166075" tIns="166075" rIns="166075" bIns="166075" anchor="b" anchorCtr="0">
            <a:noAutofit/>
          </a:bodyPr>
          <a:lstStyle>
            <a:lvl1pPr lvl="0" algn="ctr" rtl="0">
              <a:spcBef>
                <a:spcPts val="0"/>
              </a:spcBef>
              <a:spcAft>
                <a:spcPts val="0"/>
              </a:spcAft>
              <a:buSzPts val="21700"/>
              <a:buNone/>
              <a:defRPr sz="21700"/>
            </a:lvl1pPr>
            <a:lvl2pPr lvl="1" algn="ctr" rtl="0">
              <a:spcBef>
                <a:spcPts val="0"/>
              </a:spcBef>
              <a:spcAft>
                <a:spcPts val="0"/>
              </a:spcAft>
              <a:buSzPts val="21700"/>
              <a:buNone/>
              <a:defRPr sz="21700"/>
            </a:lvl2pPr>
            <a:lvl3pPr lvl="2" algn="ctr" rtl="0">
              <a:spcBef>
                <a:spcPts val="0"/>
              </a:spcBef>
              <a:spcAft>
                <a:spcPts val="0"/>
              </a:spcAft>
              <a:buSzPts val="21700"/>
              <a:buNone/>
              <a:defRPr sz="21700"/>
            </a:lvl3pPr>
            <a:lvl4pPr lvl="3" algn="ctr" rtl="0">
              <a:spcBef>
                <a:spcPts val="0"/>
              </a:spcBef>
              <a:spcAft>
                <a:spcPts val="0"/>
              </a:spcAft>
              <a:buSzPts val="21700"/>
              <a:buNone/>
              <a:defRPr sz="21700"/>
            </a:lvl4pPr>
            <a:lvl5pPr lvl="4" algn="ctr" rtl="0">
              <a:spcBef>
                <a:spcPts val="0"/>
              </a:spcBef>
              <a:spcAft>
                <a:spcPts val="0"/>
              </a:spcAft>
              <a:buSzPts val="21700"/>
              <a:buNone/>
              <a:defRPr sz="21700"/>
            </a:lvl5pPr>
            <a:lvl6pPr lvl="5" algn="ctr" rtl="0">
              <a:spcBef>
                <a:spcPts val="0"/>
              </a:spcBef>
              <a:spcAft>
                <a:spcPts val="0"/>
              </a:spcAft>
              <a:buSzPts val="21700"/>
              <a:buNone/>
              <a:defRPr sz="21700"/>
            </a:lvl6pPr>
            <a:lvl7pPr lvl="6" algn="ctr" rtl="0">
              <a:spcBef>
                <a:spcPts val="0"/>
              </a:spcBef>
              <a:spcAft>
                <a:spcPts val="0"/>
              </a:spcAft>
              <a:buSzPts val="21700"/>
              <a:buNone/>
              <a:defRPr sz="21700"/>
            </a:lvl7pPr>
            <a:lvl8pPr lvl="7" algn="ctr" rtl="0">
              <a:spcBef>
                <a:spcPts val="0"/>
              </a:spcBef>
              <a:spcAft>
                <a:spcPts val="0"/>
              </a:spcAft>
              <a:buSzPts val="21700"/>
              <a:buNone/>
              <a:defRPr sz="21700"/>
            </a:lvl8pPr>
            <a:lvl9pPr lvl="8" algn="ctr" rtl="0">
              <a:spcBef>
                <a:spcPts val="0"/>
              </a:spcBef>
              <a:spcAft>
                <a:spcPts val="0"/>
              </a:spcAft>
              <a:buSzPts val="21700"/>
              <a:buNone/>
              <a:defRPr sz="21700"/>
            </a:lvl9pPr>
          </a:lstStyle>
          <a:p>
            <a:r>
              <a:t>xx%</a:t>
            </a:r>
          </a:p>
        </p:txBody>
      </p:sp>
      <p:sp>
        <p:nvSpPr>
          <p:cNvPr id="181" name="Google Shape;181;p47"/>
          <p:cNvSpPr txBox="1">
            <a:spLocks noGrp="1"/>
          </p:cNvSpPr>
          <p:nvPr>
            <p:ph type="body" idx="1"/>
          </p:nvPr>
        </p:nvSpPr>
        <p:spPr>
          <a:xfrm>
            <a:off x="515409" y="6552657"/>
            <a:ext cx="14089200" cy="2703900"/>
          </a:xfrm>
          <a:prstGeom prst="rect">
            <a:avLst/>
          </a:prstGeom>
        </p:spPr>
        <p:txBody>
          <a:bodyPr spcFirstLastPara="1" wrap="square" lIns="166075" tIns="166075" rIns="166075" bIns="166075" anchor="t" anchorCtr="0">
            <a:noAutofit/>
          </a:bodyPr>
          <a:lstStyle>
            <a:lvl1pPr marL="457200" lvl="0" indent="-431800" algn="ctr" rtl="0">
              <a:spcBef>
                <a:spcPts val="0"/>
              </a:spcBef>
              <a:spcAft>
                <a:spcPts val="0"/>
              </a:spcAft>
              <a:buSzPts val="3200"/>
              <a:buChar char="●"/>
              <a:defRPr/>
            </a:lvl1pPr>
            <a:lvl2pPr marL="914400" lvl="1" indent="-387350" algn="ctr" rtl="0">
              <a:spcBef>
                <a:spcPts val="2900"/>
              </a:spcBef>
              <a:spcAft>
                <a:spcPts val="0"/>
              </a:spcAft>
              <a:buSzPts val="2500"/>
              <a:buChar char="○"/>
              <a:defRPr/>
            </a:lvl2pPr>
            <a:lvl3pPr marL="1371600" lvl="2" indent="-387350" algn="ctr" rtl="0">
              <a:spcBef>
                <a:spcPts val="2900"/>
              </a:spcBef>
              <a:spcAft>
                <a:spcPts val="0"/>
              </a:spcAft>
              <a:buSzPts val="2500"/>
              <a:buChar char="■"/>
              <a:defRPr/>
            </a:lvl3pPr>
            <a:lvl4pPr marL="1828800" lvl="3" indent="-387350" algn="ctr" rtl="0">
              <a:spcBef>
                <a:spcPts val="2900"/>
              </a:spcBef>
              <a:spcAft>
                <a:spcPts val="0"/>
              </a:spcAft>
              <a:buSzPts val="2500"/>
              <a:buChar char="●"/>
              <a:defRPr/>
            </a:lvl4pPr>
            <a:lvl5pPr marL="2286000" lvl="4" indent="-387350" algn="ctr" rtl="0">
              <a:spcBef>
                <a:spcPts val="2900"/>
              </a:spcBef>
              <a:spcAft>
                <a:spcPts val="0"/>
              </a:spcAft>
              <a:buSzPts val="2500"/>
              <a:buChar char="○"/>
              <a:defRPr/>
            </a:lvl5pPr>
            <a:lvl6pPr marL="2743200" lvl="5" indent="-387350" algn="ctr" rtl="0">
              <a:spcBef>
                <a:spcPts val="2900"/>
              </a:spcBef>
              <a:spcAft>
                <a:spcPts val="0"/>
              </a:spcAft>
              <a:buSzPts val="2500"/>
              <a:buChar char="■"/>
              <a:defRPr/>
            </a:lvl6pPr>
            <a:lvl7pPr marL="3200400" lvl="6" indent="-387350" algn="ctr" rtl="0">
              <a:spcBef>
                <a:spcPts val="2900"/>
              </a:spcBef>
              <a:spcAft>
                <a:spcPts val="0"/>
              </a:spcAft>
              <a:buSzPts val="2500"/>
              <a:buChar char="●"/>
              <a:defRPr/>
            </a:lvl7pPr>
            <a:lvl8pPr marL="3657600" lvl="7" indent="-387350" algn="ctr" rtl="0">
              <a:spcBef>
                <a:spcPts val="2900"/>
              </a:spcBef>
              <a:spcAft>
                <a:spcPts val="0"/>
              </a:spcAft>
              <a:buSzPts val="2500"/>
              <a:buChar char="○"/>
              <a:defRPr/>
            </a:lvl8pPr>
            <a:lvl9pPr marL="4114800" lvl="8" indent="-387350" algn="ctr" rtl="0">
              <a:spcBef>
                <a:spcPts val="2900"/>
              </a:spcBef>
              <a:spcAft>
                <a:spcPts val="2900"/>
              </a:spcAft>
              <a:buSzPts val="2500"/>
              <a:buChar char="■"/>
              <a:defRPr/>
            </a:lvl9pPr>
          </a:lstStyle>
          <a:p>
            <a:endParaRPr/>
          </a:p>
        </p:txBody>
      </p:sp>
      <p:sp>
        <p:nvSpPr>
          <p:cNvPr id="182" name="Google Shape;182;p47"/>
          <p:cNvSpPr txBox="1">
            <a:spLocks noGrp="1"/>
          </p:cNvSpPr>
          <p:nvPr>
            <p:ph type="sldNum" idx="12"/>
          </p:nvPr>
        </p:nvSpPr>
        <p:spPr>
          <a:xfrm>
            <a:off x="14009576" y="9693616"/>
            <a:ext cx="907200" cy="818100"/>
          </a:xfrm>
          <a:prstGeom prst="rect">
            <a:avLst/>
          </a:prstGeom>
        </p:spPr>
        <p:txBody>
          <a:bodyPr spcFirstLastPara="1" wrap="square" lIns="166075" tIns="166075" rIns="166075" bIns="1660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3"/>
        <p:cNvGrpSpPr/>
        <p:nvPr/>
      </p:nvGrpSpPr>
      <p:grpSpPr>
        <a:xfrm>
          <a:off x="0" y="0"/>
          <a:ext cx="0" cy="0"/>
          <a:chOff x="0" y="0"/>
          <a:chExt cx="0" cy="0"/>
        </a:xfrm>
      </p:grpSpPr>
      <p:sp>
        <p:nvSpPr>
          <p:cNvPr id="184" name="Google Shape;184;p48"/>
          <p:cNvSpPr txBox="1">
            <a:spLocks noGrp="1"/>
          </p:cNvSpPr>
          <p:nvPr>
            <p:ph type="sldNum" idx="12"/>
          </p:nvPr>
        </p:nvSpPr>
        <p:spPr>
          <a:xfrm>
            <a:off x="14009576" y="9693616"/>
            <a:ext cx="907200" cy="818100"/>
          </a:xfrm>
          <a:prstGeom prst="rect">
            <a:avLst/>
          </a:prstGeom>
        </p:spPr>
        <p:txBody>
          <a:bodyPr spcFirstLastPara="1" wrap="square" lIns="166075" tIns="166075" rIns="166075" bIns="1660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9"/>
        <p:cNvGrpSpPr/>
        <p:nvPr/>
      </p:nvGrpSpPr>
      <p:grpSpPr>
        <a:xfrm>
          <a:off x="0" y="0"/>
          <a:ext cx="0" cy="0"/>
          <a:chOff x="0" y="0"/>
          <a:chExt cx="0" cy="0"/>
        </a:xfrm>
      </p:grpSpPr>
      <p:sp>
        <p:nvSpPr>
          <p:cNvPr id="190" name="Google Shape;190;p50"/>
          <p:cNvSpPr txBox="1">
            <a:spLocks noGrp="1"/>
          </p:cNvSpPr>
          <p:nvPr>
            <p:ph type="ctrTitle"/>
          </p:nvPr>
        </p:nvSpPr>
        <p:spPr>
          <a:xfrm>
            <a:off x="515423" y="1547778"/>
            <a:ext cx="14089200" cy="42669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9300"/>
              <a:buNone/>
              <a:defRPr sz="9300"/>
            </a:lvl1pPr>
            <a:lvl2pPr lvl="1" algn="ctr" rtl="0">
              <a:spcBef>
                <a:spcPts val="0"/>
              </a:spcBef>
              <a:spcAft>
                <a:spcPts val="0"/>
              </a:spcAft>
              <a:buSzPts val="9300"/>
              <a:buNone/>
              <a:defRPr sz="9300"/>
            </a:lvl2pPr>
            <a:lvl3pPr lvl="2" algn="ctr" rtl="0">
              <a:spcBef>
                <a:spcPts val="0"/>
              </a:spcBef>
              <a:spcAft>
                <a:spcPts val="0"/>
              </a:spcAft>
              <a:buSzPts val="9300"/>
              <a:buNone/>
              <a:defRPr sz="9300"/>
            </a:lvl3pPr>
            <a:lvl4pPr lvl="3" algn="ctr" rtl="0">
              <a:spcBef>
                <a:spcPts val="0"/>
              </a:spcBef>
              <a:spcAft>
                <a:spcPts val="0"/>
              </a:spcAft>
              <a:buSzPts val="9300"/>
              <a:buNone/>
              <a:defRPr sz="9300"/>
            </a:lvl4pPr>
            <a:lvl5pPr lvl="4" algn="ctr" rtl="0">
              <a:spcBef>
                <a:spcPts val="0"/>
              </a:spcBef>
              <a:spcAft>
                <a:spcPts val="0"/>
              </a:spcAft>
              <a:buSzPts val="9300"/>
              <a:buNone/>
              <a:defRPr sz="9300"/>
            </a:lvl5pPr>
            <a:lvl6pPr lvl="5" algn="ctr" rtl="0">
              <a:spcBef>
                <a:spcPts val="0"/>
              </a:spcBef>
              <a:spcAft>
                <a:spcPts val="0"/>
              </a:spcAft>
              <a:buSzPts val="9300"/>
              <a:buNone/>
              <a:defRPr sz="9300"/>
            </a:lvl6pPr>
            <a:lvl7pPr lvl="6" algn="ctr" rtl="0">
              <a:spcBef>
                <a:spcPts val="0"/>
              </a:spcBef>
              <a:spcAft>
                <a:spcPts val="0"/>
              </a:spcAft>
              <a:buSzPts val="9300"/>
              <a:buNone/>
              <a:defRPr sz="9300"/>
            </a:lvl7pPr>
            <a:lvl8pPr lvl="7" algn="ctr" rtl="0">
              <a:spcBef>
                <a:spcPts val="0"/>
              </a:spcBef>
              <a:spcAft>
                <a:spcPts val="0"/>
              </a:spcAft>
              <a:buSzPts val="9300"/>
              <a:buNone/>
              <a:defRPr sz="9300"/>
            </a:lvl8pPr>
            <a:lvl9pPr lvl="8" algn="ctr" rtl="0">
              <a:spcBef>
                <a:spcPts val="0"/>
              </a:spcBef>
              <a:spcAft>
                <a:spcPts val="0"/>
              </a:spcAft>
              <a:buSzPts val="9300"/>
              <a:buNone/>
              <a:defRPr sz="9300"/>
            </a:lvl9pPr>
          </a:lstStyle>
          <a:p>
            <a:endParaRPr/>
          </a:p>
        </p:txBody>
      </p:sp>
      <p:sp>
        <p:nvSpPr>
          <p:cNvPr id="191" name="Google Shape;191;p50"/>
          <p:cNvSpPr txBox="1">
            <a:spLocks noGrp="1"/>
          </p:cNvSpPr>
          <p:nvPr>
            <p:ph type="subTitle" idx="1"/>
          </p:nvPr>
        </p:nvSpPr>
        <p:spPr>
          <a:xfrm>
            <a:off x="515409" y="5891409"/>
            <a:ext cx="14089200" cy="1647600"/>
          </a:xfrm>
          <a:prstGeom prst="rect">
            <a:avLst/>
          </a:prstGeom>
        </p:spPr>
        <p:txBody>
          <a:bodyPr spcFirstLastPara="1" wrap="square" lIns="164125" tIns="164125" rIns="164125" bIns="164125"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92" name="Google Shape;192;p50"/>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3"/>
        <p:cNvGrpSpPr/>
        <p:nvPr/>
      </p:nvGrpSpPr>
      <p:grpSpPr>
        <a:xfrm>
          <a:off x="0" y="0"/>
          <a:ext cx="0" cy="0"/>
          <a:chOff x="0" y="0"/>
          <a:chExt cx="0" cy="0"/>
        </a:xfrm>
      </p:grpSpPr>
      <p:sp>
        <p:nvSpPr>
          <p:cNvPr id="194" name="Google Shape;194;p51"/>
          <p:cNvSpPr txBox="1">
            <a:spLocks noGrp="1"/>
          </p:cNvSpPr>
          <p:nvPr>
            <p:ph type="title"/>
          </p:nvPr>
        </p:nvSpPr>
        <p:spPr>
          <a:xfrm>
            <a:off x="515409" y="4471058"/>
            <a:ext cx="14089200" cy="1749900"/>
          </a:xfrm>
          <a:prstGeom prst="rect">
            <a:avLst/>
          </a:prstGeom>
        </p:spPr>
        <p:txBody>
          <a:bodyPr spcFirstLastPara="1" wrap="square" lIns="164125" tIns="164125" rIns="164125" bIns="164125" anchor="ctr" anchorCtr="0">
            <a:noAutofit/>
          </a:bodyPr>
          <a:lstStyle>
            <a:lvl1pPr lvl="0" algn="ctr" rtl="0">
              <a:spcBef>
                <a:spcPts val="0"/>
              </a:spcBef>
              <a:spcAft>
                <a:spcPts val="0"/>
              </a:spcAft>
              <a:buSzPts val="6500"/>
              <a:buNone/>
              <a:defRPr sz="6500"/>
            </a:lvl1pPr>
            <a:lvl2pPr lvl="1" algn="ctr" rtl="0">
              <a:spcBef>
                <a:spcPts val="0"/>
              </a:spcBef>
              <a:spcAft>
                <a:spcPts val="0"/>
              </a:spcAft>
              <a:buSzPts val="6500"/>
              <a:buNone/>
              <a:defRPr sz="6500"/>
            </a:lvl2pPr>
            <a:lvl3pPr lvl="2" algn="ctr" rtl="0">
              <a:spcBef>
                <a:spcPts val="0"/>
              </a:spcBef>
              <a:spcAft>
                <a:spcPts val="0"/>
              </a:spcAft>
              <a:buSzPts val="6500"/>
              <a:buNone/>
              <a:defRPr sz="6500"/>
            </a:lvl3pPr>
            <a:lvl4pPr lvl="3" algn="ctr" rtl="0">
              <a:spcBef>
                <a:spcPts val="0"/>
              </a:spcBef>
              <a:spcAft>
                <a:spcPts val="0"/>
              </a:spcAft>
              <a:buSzPts val="6500"/>
              <a:buNone/>
              <a:defRPr sz="6500"/>
            </a:lvl4pPr>
            <a:lvl5pPr lvl="4" algn="ctr" rtl="0">
              <a:spcBef>
                <a:spcPts val="0"/>
              </a:spcBef>
              <a:spcAft>
                <a:spcPts val="0"/>
              </a:spcAft>
              <a:buSzPts val="6500"/>
              <a:buNone/>
              <a:defRPr sz="6500"/>
            </a:lvl5pPr>
            <a:lvl6pPr lvl="5" algn="ctr" rtl="0">
              <a:spcBef>
                <a:spcPts val="0"/>
              </a:spcBef>
              <a:spcAft>
                <a:spcPts val="0"/>
              </a:spcAft>
              <a:buSzPts val="6500"/>
              <a:buNone/>
              <a:defRPr sz="6500"/>
            </a:lvl6pPr>
            <a:lvl7pPr lvl="6" algn="ctr" rtl="0">
              <a:spcBef>
                <a:spcPts val="0"/>
              </a:spcBef>
              <a:spcAft>
                <a:spcPts val="0"/>
              </a:spcAft>
              <a:buSzPts val="6500"/>
              <a:buNone/>
              <a:defRPr sz="6500"/>
            </a:lvl7pPr>
            <a:lvl8pPr lvl="7" algn="ctr" rtl="0">
              <a:spcBef>
                <a:spcPts val="0"/>
              </a:spcBef>
              <a:spcAft>
                <a:spcPts val="0"/>
              </a:spcAft>
              <a:buSzPts val="6500"/>
              <a:buNone/>
              <a:defRPr sz="6500"/>
            </a:lvl8pPr>
            <a:lvl9pPr lvl="8" algn="ctr" rtl="0">
              <a:spcBef>
                <a:spcPts val="0"/>
              </a:spcBef>
              <a:spcAft>
                <a:spcPts val="0"/>
              </a:spcAft>
              <a:buSzPts val="6500"/>
              <a:buNone/>
              <a:defRPr sz="6500"/>
            </a:lvl9pPr>
          </a:lstStyle>
          <a:p>
            <a:endParaRPr/>
          </a:p>
        </p:txBody>
      </p:sp>
      <p:sp>
        <p:nvSpPr>
          <p:cNvPr id="195" name="Google Shape;195;p51"/>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6"/>
        <p:cNvGrpSpPr/>
        <p:nvPr/>
      </p:nvGrpSpPr>
      <p:grpSpPr>
        <a:xfrm>
          <a:off x="0" y="0"/>
          <a:ext cx="0" cy="0"/>
          <a:chOff x="0" y="0"/>
          <a:chExt cx="0" cy="0"/>
        </a:xfrm>
      </p:grpSpPr>
      <p:sp>
        <p:nvSpPr>
          <p:cNvPr id="197" name="Google Shape;197;p52"/>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5000"/>
              <a:buNone/>
              <a:defRPr/>
            </a:lvl1pPr>
            <a:lvl2pPr lvl="1" rtl="0">
              <a:spcBef>
                <a:spcPts val="0"/>
              </a:spcBef>
              <a:spcAft>
                <a:spcPts val="0"/>
              </a:spcAft>
              <a:buSzPts val="5000"/>
              <a:buNone/>
              <a:defRPr/>
            </a:lvl2pPr>
            <a:lvl3pPr lvl="2" rtl="0">
              <a:spcBef>
                <a:spcPts val="0"/>
              </a:spcBef>
              <a:spcAft>
                <a:spcPts val="0"/>
              </a:spcAft>
              <a:buSzPts val="5000"/>
              <a:buNone/>
              <a:defRPr/>
            </a:lvl3pPr>
            <a:lvl4pPr lvl="3" rtl="0">
              <a:spcBef>
                <a:spcPts val="0"/>
              </a:spcBef>
              <a:spcAft>
                <a:spcPts val="0"/>
              </a:spcAft>
              <a:buSzPts val="5000"/>
              <a:buNone/>
              <a:defRPr/>
            </a:lvl4pPr>
            <a:lvl5pPr lvl="4" rtl="0">
              <a:spcBef>
                <a:spcPts val="0"/>
              </a:spcBef>
              <a:spcAft>
                <a:spcPts val="0"/>
              </a:spcAft>
              <a:buSzPts val="5000"/>
              <a:buNone/>
              <a:defRPr/>
            </a:lvl5pPr>
            <a:lvl6pPr lvl="5" rtl="0">
              <a:spcBef>
                <a:spcPts val="0"/>
              </a:spcBef>
              <a:spcAft>
                <a:spcPts val="0"/>
              </a:spcAft>
              <a:buSzPts val="5000"/>
              <a:buNone/>
              <a:defRPr/>
            </a:lvl6pPr>
            <a:lvl7pPr lvl="6" rtl="0">
              <a:spcBef>
                <a:spcPts val="0"/>
              </a:spcBef>
              <a:spcAft>
                <a:spcPts val="0"/>
              </a:spcAft>
              <a:buSzPts val="5000"/>
              <a:buNone/>
              <a:defRPr/>
            </a:lvl7pPr>
            <a:lvl8pPr lvl="7" rtl="0">
              <a:spcBef>
                <a:spcPts val="0"/>
              </a:spcBef>
              <a:spcAft>
                <a:spcPts val="0"/>
              </a:spcAft>
              <a:buSzPts val="5000"/>
              <a:buNone/>
              <a:defRPr/>
            </a:lvl8pPr>
            <a:lvl9pPr lvl="8" rtl="0">
              <a:spcBef>
                <a:spcPts val="0"/>
              </a:spcBef>
              <a:spcAft>
                <a:spcPts val="0"/>
              </a:spcAft>
              <a:buSzPts val="5000"/>
              <a:buNone/>
              <a:defRPr/>
            </a:lvl9pPr>
          </a:lstStyle>
          <a:p>
            <a:endParaRPr/>
          </a:p>
        </p:txBody>
      </p:sp>
      <p:sp>
        <p:nvSpPr>
          <p:cNvPr id="198" name="Google Shape;198;p52"/>
          <p:cNvSpPr txBox="1">
            <a:spLocks noGrp="1"/>
          </p:cNvSpPr>
          <p:nvPr>
            <p:ph type="body" idx="1"/>
          </p:nvPr>
        </p:nvSpPr>
        <p:spPr>
          <a:xfrm>
            <a:off x="515409" y="2395696"/>
            <a:ext cx="14089200" cy="7101900"/>
          </a:xfrm>
          <a:prstGeom prst="rect">
            <a:avLst/>
          </a:prstGeom>
        </p:spPr>
        <p:txBody>
          <a:bodyPr spcFirstLastPara="1" wrap="square" lIns="164125" tIns="164125" rIns="164125" bIns="164125" anchor="t" anchorCtr="0">
            <a:noAutofit/>
          </a:bodyPr>
          <a:lstStyle>
            <a:lvl1pPr marL="457200" lvl="0" indent="-431800" rtl="0">
              <a:spcBef>
                <a:spcPts val="0"/>
              </a:spcBef>
              <a:spcAft>
                <a:spcPts val="0"/>
              </a:spcAft>
              <a:buSzPts val="3200"/>
              <a:buChar char="●"/>
              <a:defRPr/>
            </a:lvl1pPr>
            <a:lvl2pPr marL="914400" lvl="1" indent="-387350" rtl="0">
              <a:spcBef>
                <a:spcPts val="2900"/>
              </a:spcBef>
              <a:spcAft>
                <a:spcPts val="0"/>
              </a:spcAft>
              <a:buSzPts val="2500"/>
              <a:buChar char="○"/>
              <a:defRPr/>
            </a:lvl2pPr>
            <a:lvl3pPr marL="1371600" lvl="2" indent="-387350" rtl="0">
              <a:spcBef>
                <a:spcPts val="2900"/>
              </a:spcBef>
              <a:spcAft>
                <a:spcPts val="0"/>
              </a:spcAft>
              <a:buSzPts val="2500"/>
              <a:buChar char="■"/>
              <a:defRPr/>
            </a:lvl3pPr>
            <a:lvl4pPr marL="1828800" lvl="3" indent="-387350" rtl="0">
              <a:spcBef>
                <a:spcPts val="2900"/>
              </a:spcBef>
              <a:spcAft>
                <a:spcPts val="0"/>
              </a:spcAft>
              <a:buSzPts val="2500"/>
              <a:buChar char="●"/>
              <a:defRPr/>
            </a:lvl4pPr>
            <a:lvl5pPr marL="2286000" lvl="4" indent="-387350" rtl="0">
              <a:spcBef>
                <a:spcPts val="2900"/>
              </a:spcBef>
              <a:spcAft>
                <a:spcPts val="0"/>
              </a:spcAft>
              <a:buSzPts val="2500"/>
              <a:buChar char="○"/>
              <a:defRPr/>
            </a:lvl5pPr>
            <a:lvl6pPr marL="2743200" lvl="5" indent="-387350" rtl="0">
              <a:spcBef>
                <a:spcPts val="2900"/>
              </a:spcBef>
              <a:spcAft>
                <a:spcPts val="0"/>
              </a:spcAft>
              <a:buSzPts val="2500"/>
              <a:buChar char="■"/>
              <a:defRPr/>
            </a:lvl6pPr>
            <a:lvl7pPr marL="3200400" lvl="6" indent="-387350" rtl="0">
              <a:spcBef>
                <a:spcPts val="2900"/>
              </a:spcBef>
              <a:spcAft>
                <a:spcPts val="0"/>
              </a:spcAft>
              <a:buSzPts val="2500"/>
              <a:buChar char="●"/>
              <a:defRPr/>
            </a:lvl7pPr>
            <a:lvl8pPr marL="3657600" lvl="7" indent="-387350" rtl="0">
              <a:spcBef>
                <a:spcPts val="2900"/>
              </a:spcBef>
              <a:spcAft>
                <a:spcPts val="0"/>
              </a:spcAft>
              <a:buSzPts val="2500"/>
              <a:buChar char="○"/>
              <a:defRPr/>
            </a:lvl8pPr>
            <a:lvl9pPr marL="4114800" lvl="8" indent="-387350" rtl="0">
              <a:spcBef>
                <a:spcPts val="2900"/>
              </a:spcBef>
              <a:spcAft>
                <a:spcPts val="2900"/>
              </a:spcAft>
              <a:buSzPts val="2500"/>
              <a:buChar char="■"/>
              <a:defRPr/>
            </a:lvl9pPr>
          </a:lstStyle>
          <a:p>
            <a:endParaRPr/>
          </a:p>
        </p:txBody>
      </p:sp>
      <p:sp>
        <p:nvSpPr>
          <p:cNvPr id="199" name="Google Shape;199;p52"/>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0"/>
        <p:cNvGrpSpPr/>
        <p:nvPr/>
      </p:nvGrpSpPr>
      <p:grpSpPr>
        <a:xfrm>
          <a:off x="0" y="0"/>
          <a:ext cx="0" cy="0"/>
          <a:chOff x="0" y="0"/>
          <a:chExt cx="0" cy="0"/>
        </a:xfrm>
      </p:grpSpPr>
      <p:sp>
        <p:nvSpPr>
          <p:cNvPr id="201" name="Google Shape;201;p53"/>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5000"/>
              <a:buNone/>
              <a:defRPr/>
            </a:lvl1pPr>
            <a:lvl2pPr lvl="1" rtl="0">
              <a:spcBef>
                <a:spcPts val="0"/>
              </a:spcBef>
              <a:spcAft>
                <a:spcPts val="0"/>
              </a:spcAft>
              <a:buSzPts val="5000"/>
              <a:buNone/>
              <a:defRPr/>
            </a:lvl2pPr>
            <a:lvl3pPr lvl="2" rtl="0">
              <a:spcBef>
                <a:spcPts val="0"/>
              </a:spcBef>
              <a:spcAft>
                <a:spcPts val="0"/>
              </a:spcAft>
              <a:buSzPts val="5000"/>
              <a:buNone/>
              <a:defRPr/>
            </a:lvl3pPr>
            <a:lvl4pPr lvl="3" rtl="0">
              <a:spcBef>
                <a:spcPts val="0"/>
              </a:spcBef>
              <a:spcAft>
                <a:spcPts val="0"/>
              </a:spcAft>
              <a:buSzPts val="5000"/>
              <a:buNone/>
              <a:defRPr/>
            </a:lvl4pPr>
            <a:lvl5pPr lvl="4" rtl="0">
              <a:spcBef>
                <a:spcPts val="0"/>
              </a:spcBef>
              <a:spcAft>
                <a:spcPts val="0"/>
              </a:spcAft>
              <a:buSzPts val="5000"/>
              <a:buNone/>
              <a:defRPr/>
            </a:lvl5pPr>
            <a:lvl6pPr lvl="5" rtl="0">
              <a:spcBef>
                <a:spcPts val="0"/>
              </a:spcBef>
              <a:spcAft>
                <a:spcPts val="0"/>
              </a:spcAft>
              <a:buSzPts val="5000"/>
              <a:buNone/>
              <a:defRPr/>
            </a:lvl6pPr>
            <a:lvl7pPr lvl="6" rtl="0">
              <a:spcBef>
                <a:spcPts val="0"/>
              </a:spcBef>
              <a:spcAft>
                <a:spcPts val="0"/>
              </a:spcAft>
              <a:buSzPts val="5000"/>
              <a:buNone/>
              <a:defRPr/>
            </a:lvl7pPr>
            <a:lvl8pPr lvl="7" rtl="0">
              <a:spcBef>
                <a:spcPts val="0"/>
              </a:spcBef>
              <a:spcAft>
                <a:spcPts val="0"/>
              </a:spcAft>
              <a:buSzPts val="5000"/>
              <a:buNone/>
              <a:defRPr/>
            </a:lvl8pPr>
            <a:lvl9pPr lvl="8" rtl="0">
              <a:spcBef>
                <a:spcPts val="0"/>
              </a:spcBef>
              <a:spcAft>
                <a:spcPts val="0"/>
              </a:spcAft>
              <a:buSzPts val="5000"/>
              <a:buNone/>
              <a:defRPr/>
            </a:lvl9pPr>
          </a:lstStyle>
          <a:p>
            <a:endParaRPr/>
          </a:p>
        </p:txBody>
      </p:sp>
      <p:sp>
        <p:nvSpPr>
          <p:cNvPr id="202" name="Google Shape;202;p53"/>
          <p:cNvSpPr txBox="1">
            <a:spLocks noGrp="1"/>
          </p:cNvSpPr>
          <p:nvPr>
            <p:ph type="body" idx="1"/>
          </p:nvPr>
        </p:nvSpPr>
        <p:spPr>
          <a:xfrm>
            <a:off x="515409" y="2395696"/>
            <a:ext cx="6614100" cy="7101900"/>
          </a:xfrm>
          <a:prstGeom prst="rect">
            <a:avLst/>
          </a:prstGeom>
        </p:spPr>
        <p:txBody>
          <a:bodyPr spcFirstLastPara="1" wrap="square" lIns="164125" tIns="164125" rIns="164125" bIns="164125" anchor="t" anchorCtr="0">
            <a:noAutofit/>
          </a:bodyPr>
          <a:lstStyle>
            <a:lvl1pPr marL="457200" lvl="0" indent="-387350" rtl="0">
              <a:spcBef>
                <a:spcPts val="0"/>
              </a:spcBef>
              <a:spcAft>
                <a:spcPts val="0"/>
              </a:spcAft>
              <a:buSzPts val="2500"/>
              <a:buChar char="●"/>
              <a:defRPr sz="2500"/>
            </a:lvl1pPr>
            <a:lvl2pPr marL="914400" lvl="1" indent="-368300" rtl="0">
              <a:spcBef>
                <a:spcPts val="2900"/>
              </a:spcBef>
              <a:spcAft>
                <a:spcPts val="0"/>
              </a:spcAft>
              <a:buSzPts val="2200"/>
              <a:buChar char="○"/>
              <a:defRPr sz="2200"/>
            </a:lvl2pPr>
            <a:lvl3pPr marL="1371600" lvl="2" indent="-368300" rtl="0">
              <a:spcBef>
                <a:spcPts val="2900"/>
              </a:spcBef>
              <a:spcAft>
                <a:spcPts val="0"/>
              </a:spcAft>
              <a:buSzPts val="2200"/>
              <a:buChar char="■"/>
              <a:defRPr sz="2200"/>
            </a:lvl3pPr>
            <a:lvl4pPr marL="1828800" lvl="3" indent="-368300" rtl="0">
              <a:spcBef>
                <a:spcPts val="2900"/>
              </a:spcBef>
              <a:spcAft>
                <a:spcPts val="0"/>
              </a:spcAft>
              <a:buSzPts val="2200"/>
              <a:buChar char="●"/>
              <a:defRPr sz="2200"/>
            </a:lvl4pPr>
            <a:lvl5pPr marL="2286000" lvl="4" indent="-368300" rtl="0">
              <a:spcBef>
                <a:spcPts val="2900"/>
              </a:spcBef>
              <a:spcAft>
                <a:spcPts val="0"/>
              </a:spcAft>
              <a:buSzPts val="2200"/>
              <a:buChar char="○"/>
              <a:defRPr sz="2200"/>
            </a:lvl5pPr>
            <a:lvl6pPr marL="2743200" lvl="5" indent="-368300" rtl="0">
              <a:spcBef>
                <a:spcPts val="2900"/>
              </a:spcBef>
              <a:spcAft>
                <a:spcPts val="0"/>
              </a:spcAft>
              <a:buSzPts val="2200"/>
              <a:buChar char="■"/>
              <a:defRPr sz="2200"/>
            </a:lvl6pPr>
            <a:lvl7pPr marL="3200400" lvl="6" indent="-368300" rtl="0">
              <a:spcBef>
                <a:spcPts val="2900"/>
              </a:spcBef>
              <a:spcAft>
                <a:spcPts val="0"/>
              </a:spcAft>
              <a:buSzPts val="2200"/>
              <a:buChar char="●"/>
              <a:defRPr sz="2200"/>
            </a:lvl7pPr>
            <a:lvl8pPr marL="3657600" lvl="7" indent="-368300" rtl="0">
              <a:spcBef>
                <a:spcPts val="2900"/>
              </a:spcBef>
              <a:spcAft>
                <a:spcPts val="0"/>
              </a:spcAft>
              <a:buSzPts val="2200"/>
              <a:buChar char="○"/>
              <a:defRPr sz="2200"/>
            </a:lvl8pPr>
            <a:lvl9pPr marL="4114800" lvl="8" indent="-368300" rtl="0">
              <a:spcBef>
                <a:spcPts val="2900"/>
              </a:spcBef>
              <a:spcAft>
                <a:spcPts val="2900"/>
              </a:spcAft>
              <a:buSzPts val="2200"/>
              <a:buChar char="■"/>
              <a:defRPr sz="2200"/>
            </a:lvl9pPr>
          </a:lstStyle>
          <a:p>
            <a:endParaRPr/>
          </a:p>
        </p:txBody>
      </p:sp>
      <p:sp>
        <p:nvSpPr>
          <p:cNvPr id="203" name="Google Shape;203;p53"/>
          <p:cNvSpPr txBox="1">
            <a:spLocks noGrp="1"/>
          </p:cNvSpPr>
          <p:nvPr>
            <p:ph type="body" idx="2"/>
          </p:nvPr>
        </p:nvSpPr>
        <p:spPr>
          <a:xfrm>
            <a:off x="7990583" y="2395696"/>
            <a:ext cx="6614100" cy="7101900"/>
          </a:xfrm>
          <a:prstGeom prst="rect">
            <a:avLst/>
          </a:prstGeom>
        </p:spPr>
        <p:txBody>
          <a:bodyPr spcFirstLastPara="1" wrap="square" lIns="164125" tIns="164125" rIns="164125" bIns="164125" anchor="t" anchorCtr="0">
            <a:noAutofit/>
          </a:bodyPr>
          <a:lstStyle>
            <a:lvl1pPr marL="457200" lvl="0" indent="-387350" rtl="0">
              <a:spcBef>
                <a:spcPts val="0"/>
              </a:spcBef>
              <a:spcAft>
                <a:spcPts val="0"/>
              </a:spcAft>
              <a:buSzPts val="2500"/>
              <a:buChar char="●"/>
              <a:defRPr sz="2500"/>
            </a:lvl1pPr>
            <a:lvl2pPr marL="914400" lvl="1" indent="-368300" rtl="0">
              <a:spcBef>
                <a:spcPts val="2900"/>
              </a:spcBef>
              <a:spcAft>
                <a:spcPts val="0"/>
              </a:spcAft>
              <a:buSzPts val="2200"/>
              <a:buChar char="○"/>
              <a:defRPr sz="2200"/>
            </a:lvl2pPr>
            <a:lvl3pPr marL="1371600" lvl="2" indent="-368300" rtl="0">
              <a:spcBef>
                <a:spcPts val="2900"/>
              </a:spcBef>
              <a:spcAft>
                <a:spcPts val="0"/>
              </a:spcAft>
              <a:buSzPts val="2200"/>
              <a:buChar char="■"/>
              <a:defRPr sz="2200"/>
            </a:lvl3pPr>
            <a:lvl4pPr marL="1828800" lvl="3" indent="-368300" rtl="0">
              <a:spcBef>
                <a:spcPts val="2900"/>
              </a:spcBef>
              <a:spcAft>
                <a:spcPts val="0"/>
              </a:spcAft>
              <a:buSzPts val="2200"/>
              <a:buChar char="●"/>
              <a:defRPr sz="2200"/>
            </a:lvl4pPr>
            <a:lvl5pPr marL="2286000" lvl="4" indent="-368300" rtl="0">
              <a:spcBef>
                <a:spcPts val="2900"/>
              </a:spcBef>
              <a:spcAft>
                <a:spcPts val="0"/>
              </a:spcAft>
              <a:buSzPts val="2200"/>
              <a:buChar char="○"/>
              <a:defRPr sz="2200"/>
            </a:lvl5pPr>
            <a:lvl6pPr marL="2743200" lvl="5" indent="-368300" rtl="0">
              <a:spcBef>
                <a:spcPts val="2900"/>
              </a:spcBef>
              <a:spcAft>
                <a:spcPts val="0"/>
              </a:spcAft>
              <a:buSzPts val="2200"/>
              <a:buChar char="■"/>
              <a:defRPr sz="2200"/>
            </a:lvl6pPr>
            <a:lvl7pPr marL="3200400" lvl="6" indent="-368300" rtl="0">
              <a:spcBef>
                <a:spcPts val="2900"/>
              </a:spcBef>
              <a:spcAft>
                <a:spcPts val="0"/>
              </a:spcAft>
              <a:buSzPts val="2200"/>
              <a:buChar char="●"/>
              <a:defRPr sz="2200"/>
            </a:lvl7pPr>
            <a:lvl8pPr marL="3657600" lvl="7" indent="-368300" rtl="0">
              <a:spcBef>
                <a:spcPts val="2900"/>
              </a:spcBef>
              <a:spcAft>
                <a:spcPts val="0"/>
              </a:spcAft>
              <a:buSzPts val="2200"/>
              <a:buChar char="○"/>
              <a:defRPr sz="2200"/>
            </a:lvl8pPr>
            <a:lvl9pPr marL="4114800" lvl="8" indent="-368300" rtl="0">
              <a:spcBef>
                <a:spcPts val="2900"/>
              </a:spcBef>
              <a:spcAft>
                <a:spcPts val="2900"/>
              </a:spcAft>
              <a:buSzPts val="2200"/>
              <a:buChar char="■"/>
              <a:defRPr sz="2200"/>
            </a:lvl9pPr>
          </a:lstStyle>
          <a:p>
            <a:endParaRPr/>
          </a:p>
        </p:txBody>
      </p:sp>
      <p:sp>
        <p:nvSpPr>
          <p:cNvPr id="204" name="Google Shape;204;p53"/>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5"/>
        <p:cNvGrpSpPr/>
        <p:nvPr/>
      </p:nvGrpSpPr>
      <p:grpSpPr>
        <a:xfrm>
          <a:off x="0" y="0"/>
          <a:ext cx="0" cy="0"/>
          <a:chOff x="0" y="0"/>
          <a:chExt cx="0" cy="0"/>
        </a:xfrm>
      </p:grpSpPr>
      <p:sp>
        <p:nvSpPr>
          <p:cNvPr id="206" name="Google Shape;206;p54"/>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5000"/>
              <a:buNone/>
              <a:defRPr/>
            </a:lvl1pPr>
            <a:lvl2pPr lvl="1" rtl="0">
              <a:spcBef>
                <a:spcPts val="0"/>
              </a:spcBef>
              <a:spcAft>
                <a:spcPts val="0"/>
              </a:spcAft>
              <a:buSzPts val="5000"/>
              <a:buNone/>
              <a:defRPr/>
            </a:lvl2pPr>
            <a:lvl3pPr lvl="2" rtl="0">
              <a:spcBef>
                <a:spcPts val="0"/>
              </a:spcBef>
              <a:spcAft>
                <a:spcPts val="0"/>
              </a:spcAft>
              <a:buSzPts val="5000"/>
              <a:buNone/>
              <a:defRPr/>
            </a:lvl3pPr>
            <a:lvl4pPr lvl="3" rtl="0">
              <a:spcBef>
                <a:spcPts val="0"/>
              </a:spcBef>
              <a:spcAft>
                <a:spcPts val="0"/>
              </a:spcAft>
              <a:buSzPts val="5000"/>
              <a:buNone/>
              <a:defRPr/>
            </a:lvl4pPr>
            <a:lvl5pPr lvl="4" rtl="0">
              <a:spcBef>
                <a:spcPts val="0"/>
              </a:spcBef>
              <a:spcAft>
                <a:spcPts val="0"/>
              </a:spcAft>
              <a:buSzPts val="5000"/>
              <a:buNone/>
              <a:defRPr/>
            </a:lvl5pPr>
            <a:lvl6pPr lvl="5" rtl="0">
              <a:spcBef>
                <a:spcPts val="0"/>
              </a:spcBef>
              <a:spcAft>
                <a:spcPts val="0"/>
              </a:spcAft>
              <a:buSzPts val="5000"/>
              <a:buNone/>
              <a:defRPr/>
            </a:lvl6pPr>
            <a:lvl7pPr lvl="6" rtl="0">
              <a:spcBef>
                <a:spcPts val="0"/>
              </a:spcBef>
              <a:spcAft>
                <a:spcPts val="0"/>
              </a:spcAft>
              <a:buSzPts val="5000"/>
              <a:buNone/>
              <a:defRPr/>
            </a:lvl7pPr>
            <a:lvl8pPr lvl="7" rtl="0">
              <a:spcBef>
                <a:spcPts val="0"/>
              </a:spcBef>
              <a:spcAft>
                <a:spcPts val="0"/>
              </a:spcAft>
              <a:buSzPts val="5000"/>
              <a:buNone/>
              <a:defRPr/>
            </a:lvl8pPr>
            <a:lvl9pPr lvl="8" rtl="0">
              <a:spcBef>
                <a:spcPts val="0"/>
              </a:spcBef>
              <a:spcAft>
                <a:spcPts val="0"/>
              </a:spcAft>
              <a:buSzPts val="5000"/>
              <a:buNone/>
              <a:defRPr/>
            </a:lvl9pPr>
          </a:lstStyle>
          <a:p>
            <a:endParaRPr/>
          </a:p>
        </p:txBody>
      </p:sp>
      <p:sp>
        <p:nvSpPr>
          <p:cNvPr id="207" name="Google Shape;207;p54"/>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rmAutofit/>
          </a:bodyPr>
          <a:lstStyle>
            <a:lvl1pPr lvl="0">
              <a:spcBef>
                <a:spcPts val="0"/>
              </a:spcBef>
              <a:spcAft>
                <a:spcPts val="0"/>
              </a:spcAft>
              <a:buSzPts val="5000"/>
              <a:buNone/>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a:endParaRPr/>
          </a:p>
        </p:txBody>
      </p:sp>
      <p:sp>
        <p:nvSpPr>
          <p:cNvPr id="27" name="Google Shape;27;p6"/>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8"/>
        <p:cNvGrpSpPr/>
        <p:nvPr/>
      </p:nvGrpSpPr>
      <p:grpSpPr>
        <a:xfrm>
          <a:off x="0" y="0"/>
          <a:ext cx="0" cy="0"/>
          <a:chOff x="0" y="0"/>
          <a:chExt cx="0" cy="0"/>
        </a:xfrm>
      </p:grpSpPr>
      <p:sp>
        <p:nvSpPr>
          <p:cNvPr id="209" name="Google Shape;209;p55"/>
          <p:cNvSpPr txBox="1">
            <a:spLocks noGrp="1"/>
          </p:cNvSpPr>
          <p:nvPr>
            <p:ph type="title"/>
          </p:nvPr>
        </p:nvSpPr>
        <p:spPr>
          <a:xfrm>
            <a:off x="515409" y="1154948"/>
            <a:ext cx="4643100" cy="1570800"/>
          </a:xfrm>
          <a:prstGeom prst="rect">
            <a:avLst/>
          </a:prstGeom>
        </p:spPr>
        <p:txBody>
          <a:bodyPr spcFirstLastPara="1" wrap="square" lIns="164125" tIns="164125" rIns="164125" bIns="164125" anchor="b" anchorCtr="0">
            <a:noAutofit/>
          </a:bodyPr>
          <a:lstStyle>
            <a:lvl1pPr lvl="0" rtl="0">
              <a:spcBef>
                <a:spcPts val="0"/>
              </a:spcBef>
              <a:spcAft>
                <a:spcPts val="0"/>
              </a:spcAft>
              <a:buSzPts val="4300"/>
              <a:buNone/>
              <a:defRPr sz="4300"/>
            </a:lvl1pPr>
            <a:lvl2pPr lvl="1" rtl="0">
              <a:spcBef>
                <a:spcPts val="0"/>
              </a:spcBef>
              <a:spcAft>
                <a:spcPts val="0"/>
              </a:spcAft>
              <a:buSzPts val="4300"/>
              <a:buNone/>
              <a:defRPr sz="4300"/>
            </a:lvl2pPr>
            <a:lvl3pPr lvl="2" rtl="0">
              <a:spcBef>
                <a:spcPts val="0"/>
              </a:spcBef>
              <a:spcAft>
                <a:spcPts val="0"/>
              </a:spcAft>
              <a:buSzPts val="4300"/>
              <a:buNone/>
              <a:defRPr sz="4300"/>
            </a:lvl3pPr>
            <a:lvl4pPr lvl="3" rtl="0">
              <a:spcBef>
                <a:spcPts val="0"/>
              </a:spcBef>
              <a:spcAft>
                <a:spcPts val="0"/>
              </a:spcAft>
              <a:buSzPts val="4300"/>
              <a:buNone/>
              <a:defRPr sz="4300"/>
            </a:lvl4pPr>
            <a:lvl5pPr lvl="4" rtl="0">
              <a:spcBef>
                <a:spcPts val="0"/>
              </a:spcBef>
              <a:spcAft>
                <a:spcPts val="0"/>
              </a:spcAft>
              <a:buSzPts val="4300"/>
              <a:buNone/>
              <a:defRPr sz="4300"/>
            </a:lvl5pPr>
            <a:lvl6pPr lvl="5" rtl="0">
              <a:spcBef>
                <a:spcPts val="0"/>
              </a:spcBef>
              <a:spcAft>
                <a:spcPts val="0"/>
              </a:spcAft>
              <a:buSzPts val="4300"/>
              <a:buNone/>
              <a:defRPr sz="4300"/>
            </a:lvl6pPr>
            <a:lvl7pPr lvl="6" rtl="0">
              <a:spcBef>
                <a:spcPts val="0"/>
              </a:spcBef>
              <a:spcAft>
                <a:spcPts val="0"/>
              </a:spcAft>
              <a:buSzPts val="4300"/>
              <a:buNone/>
              <a:defRPr sz="4300"/>
            </a:lvl7pPr>
            <a:lvl8pPr lvl="7" rtl="0">
              <a:spcBef>
                <a:spcPts val="0"/>
              </a:spcBef>
              <a:spcAft>
                <a:spcPts val="0"/>
              </a:spcAft>
              <a:buSzPts val="4300"/>
              <a:buNone/>
              <a:defRPr sz="4300"/>
            </a:lvl8pPr>
            <a:lvl9pPr lvl="8" rtl="0">
              <a:spcBef>
                <a:spcPts val="0"/>
              </a:spcBef>
              <a:spcAft>
                <a:spcPts val="0"/>
              </a:spcAft>
              <a:buSzPts val="4300"/>
              <a:buNone/>
              <a:defRPr sz="4300"/>
            </a:lvl9pPr>
          </a:lstStyle>
          <a:p>
            <a:endParaRPr/>
          </a:p>
        </p:txBody>
      </p:sp>
      <p:sp>
        <p:nvSpPr>
          <p:cNvPr id="210" name="Google Shape;210;p55"/>
          <p:cNvSpPr txBox="1">
            <a:spLocks noGrp="1"/>
          </p:cNvSpPr>
          <p:nvPr>
            <p:ph type="body" idx="1"/>
          </p:nvPr>
        </p:nvSpPr>
        <p:spPr>
          <a:xfrm>
            <a:off x="515409" y="2888617"/>
            <a:ext cx="4643100" cy="6609000"/>
          </a:xfrm>
          <a:prstGeom prst="rect">
            <a:avLst/>
          </a:prstGeom>
        </p:spPr>
        <p:txBody>
          <a:bodyPr spcFirstLastPara="1" wrap="square" lIns="164125" tIns="164125" rIns="164125" bIns="164125" anchor="t" anchorCtr="0">
            <a:noAutofit/>
          </a:bodyPr>
          <a:lstStyle>
            <a:lvl1pPr marL="457200" lvl="0" indent="-368300" rtl="0">
              <a:spcBef>
                <a:spcPts val="0"/>
              </a:spcBef>
              <a:spcAft>
                <a:spcPts val="0"/>
              </a:spcAft>
              <a:buSzPts val="2200"/>
              <a:buChar char="●"/>
              <a:defRPr sz="2200"/>
            </a:lvl1pPr>
            <a:lvl2pPr marL="914400" lvl="1" indent="-368300" rtl="0">
              <a:spcBef>
                <a:spcPts val="2900"/>
              </a:spcBef>
              <a:spcAft>
                <a:spcPts val="0"/>
              </a:spcAft>
              <a:buSzPts val="2200"/>
              <a:buChar char="○"/>
              <a:defRPr sz="2200"/>
            </a:lvl2pPr>
            <a:lvl3pPr marL="1371600" lvl="2" indent="-368300" rtl="0">
              <a:spcBef>
                <a:spcPts val="2900"/>
              </a:spcBef>
              <a:spcAft>
                <a:spcPts val="0"/>
              </a:spcAft>
              <a:buSzPts val="2200"/>
              <a:buChar char="■"/>
              <a:defRPr sz="2200"/>
            </a:lvl3pPr>
            <a:lvl4pPr marL="1828800" lvl="3" indent="-368300" rtl="0">
              <a:spcBef>
                <a:spcPts val="2900"/>
              </a:spcBef>
              <a:spcAft>
                <a:spcPts val="0"/>
              </a:spcAft>
              <a:buSzPts val="2200"/>
              <a:buChar char="●"/>
              <a:defRPr sz="2200"/>
            </a:lvl4pPr>
            <a:lvl5pPr marL="2286000" lvl="4" indent="-368300" rtl="0">
              <a:spcBef>
                <a:spcPts val="2900"/>
              </a:spcBef>
              <a:spcAft>
                <a:spcPts val="0"/>
              </a:spcAft>
              <a:buSzPts val="2200"/>
              <a:buChar char="○"/>
              <a:defRPr sz="2200"/>
            </a:lvl5pPr>
            <a:lvl6pPr marL="2743200" lvl="5" indent="-368300" rtl="0">
              <a:spcBef>
                <a:spcPts val="2900"/>
              </a:spcBef>
              <a:spcAft>
                <a:spcPts val="0"/>
              </a:spcAft>
              <a:buSzPts val="2200"/>
              <a:buChar char="■"/>
              <a:defRPr sz="2200"/>
            </a:lvl6pPr>
            <a:lvl7pPr marL="3200400" lvl="6" indent="-368300" rtl="0">
              <a:spcBef>
                <a:spcPts val="2900"/>
              </a:spcBef>
              <a:spcAft>
                <a:spcPts val="0"/>
              </a:spcAft>
              <a:buSzPts val="2200"/>
              <a:buChar char="●"/>
              <a:defRPr sz="2200"/>
            </a:lvl7pPr>
            <a:lvl8pPr marL="3657600" lvl="7" indent="-368300" rtl="0">
              <a:spcBef>
                <a:spcPts val="2900"/>
              </a:spcBef>
              <a:spcAft>
                <a:spcPts val="0"/>
              </a:spcAft>
              <a:buSzPts val="2200"/>
              <a:buChar char="○"/>
              <a:defRPr sz="2200"/>
            </a:lvl8pPr>
            <a:lvl9pPr marL="4114800" lvl="8" indent="-368300" rtl="0">
              <a:spcBef>
                <a:spcPts val="2900"/>
              </a:spcBef>
              <a:spcAft>
                <a:spcPts val="2900"/>
              </a:spcAft>
              <a:buSzPts val="2200"/>
              <a:buChar char="■"/>
              <a:defRPr sz="2200"/>
            </a:lvl9pPr>
          </a:lstStyle>
          <a:p>
            <a:endParaRPr/>
          </a:p>
        </p:txBody>
      </p:sp>
      <p:sp>
        <p:nvSpPr>
          <p:cNvPr id="211" name="Google Shape;211;p55"/>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2"/>
        <p:cNvGrpSpPr/>
        <p:nvPr/>
      </p:nvGrpSpPr>
      <p:grpSpPr>
        <a:xfrm>
          <a:off x="0" y="0"/>
          <a:ext cx="0" cy="0"/>
          <a:chOff x="0" y="0"/>
          <a:chExt cx="0" cy="0"/>
        </a:xfrm>
      </p:grpSpPr>
      <p:sp>
        <p:nvSpPr>
          <p:cNvPr id="213" name="Google Shape;213;p56"/>
          <p:cNvSpPr txBox="1">
            <a:spLocks noGrp="1"/>
          </p:cNvSpPr>
          <p:nvPr>
            <p:ph type="title"/>
          </p:nvPr>
        </p:nvSpPr>
        <p:spPr>
          <a:xfrm>
            <a:off x="810650" y="935745"/>
            <a:ext cx="10529400" cy="8503800"/>
          </a:xfrm>
          <a:prstGeom prst="rect">
            <a:avLst/>
          </a:prstGeom>
        </p:spPr>
        <p:txBody>
          <a:bodyPr spcFirstLastPara="1" wrap="square" lIns="164125" tIns="164125" rIns="164125" bIns="164125" anchor="ctr" anchorCtr="0">
            <a:noAutofit/>
          </a:bodyPr>
          <a:lstStyle>
            <a:lvl1pPr lvl="0" rtl="0">
              <a:spcBef>
                <a:spcPts val="0"/>
              </a:spcBef>
              <a:spcAft>
                <a:spcPts val="0"/>
              </a:spcAft>
              <a:buSzPts val="8600"/>
              <a:buNone/>
              <a:defRPr sz="8600"/>
            </a:lvl1pPr>
            <a:lvl2pPr lvl="1" rtl="0">
              <a:spcBef>
                <a:spcPts val="0"/>
              </a:spcBef>
              <a:spcAft>
                <a:spcPts val="0"/>
              </a:spcAft>
              <a:buSzPts val="8600"/>
              <a:buNone/>
              <a:defRPr sz="8600"/>
            </a:lvl2pPr>
            <a:lvl3pPr lvl="2" rtl="0">
              <a:spcBef>
                <a:spcPts val="0"/>
              </a:spcBef>
              <a:spcAft>
                <a:spcPts val="0"/>
              </a:spcAft>
              <a:buSzPts val="8600"/>
              <a:buNone/>
              <a:defRPr sz="8600"/>
            </a:lvl3pPr>
            <a:lvl4pPr lvl="3" rtl="0">
              <a:spcBef>
                <a:spcPts val="0"/>
              </a:spcBef>
              <a:spcAft>
                <a:spcPts val="0"/>
              </a:spcAft>
              <a:buSzPts val="8600"/>
              <a:buNone/>
              <a:defRPr sz="8600"/>
            </a:lvl4pPr>
            <a:lvl5pPr lvl="4" rtl="0">
              <a:spcBef>
                <a:spcPts val="0"/>
              </a:spcBef>
              <a:spcAft>
                <a:spcPts val="0"/>
              </a:spcAft>
              <a:buSzPts val="8600"/>
              <a:buNone/>
              <a:defRPr sz="8600"/>
            </a:lvl5pPr>
            <a:lvl6pPr lvl="5" rtl="0">
              <a:spcBef>
                <a:spcPts val="0"/>
              </a:spcBef>
              <a:spcAft>
                <a:spcPts val="0"/>
              </a:spcAft>
              <a:buSzPts val="8600"/>
              <a:buNone/>
              <a:defRPr sz="8600"/>
            </a:lvl6pPr>
            <a:lvl7pPr lvl="6" rtl="0">
              <a:spcBef>
                <a:spcPts val="0"/>
              </a:spcBef>
              <a:spcAft>
                <a:spcPts val="0"/>
              </a:spcAft>
              <a:buSzPts val="8600"/>
              <a:buNone/>
              <a:defRPr sz="8600"/>
            </a:lvl7pPr>
            <a:lvl8pPr lvl="7" rtl="0">
              <a:spcBef>
                <a:spcPts val="0"/>
              </a:spcBef>
              <a:spcAft>
                <a:spcPts val="0"/>
              </a:spcAft>
              <a:buSzPts val="8600"/>
              <a:buNone/>
              <a:defRPr sz="8600"/>
            </a:lvl8pPr>
            <a:lvl9pPr lvl="8" rtl="0">
              <a:spcBef>
                <a:spcPts val="0"/>
              </a:spcBef>
              <a:spcAft>
                <a:spcPts val="0"/>
              </a:spcAft>
              <a:buSzPts val="8600"/>
              <a:buNone/>
              <a:defRPr sz="8600"/>
            </a:lvl9pPr>
          </a:lstStyle>
          <a:p>
            <a:endParaRPr/>
          </a:p>
        </p:txBody>
      </p:sp>
      <p:sp>
        <p:nvSpPr>
          <p:cNvPr id="214" name="Google Shape;214;p56"/>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sp>
        <p:nvSpPr>
          <p:cNvPr id="216" name="Google Shape;216;p57"/>
          <p:cNvSpPr/>
          <p:nvPr/>
        </p:nvSpPr>
        <p:spPr>
          <a:xfrm>
            <a:off x="7560000" y="-260"/>
            <a:ext cx="7560000" cy="10692000"/>
          </a:xfrm>
          <a:prstGeom prst="rect">
            <a:avLst/>
          </a:prstGeom>
          <a:solidFill>
            <a:schemeClr val="lt2"/>
          </a:solidFill>
          <a:ln>
            <a:noFill/>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sp>
        <p:nvSpPr>
          <p:cNvPr id="217" name="Google Shape;217;p57"/>
          <p:cNvSpPr txBox="1">
            <a:spLocks noGrp="1"/>
          </p:cNvSpPr>
          <p:nvPr>
            <p:ph type="title"/>
          </p:nvPr>
        </p:nvSpPr>
        <p:spPr>
          <a:xfrm>
            <a:off x="439016" y="2563450"/>
            <a:ext cx="6688800" cy="30813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7500"/>
              <a:buNone/>
              <a:defRPr sz="7500"/>
            </a:lvl1pPr>
            <a:lvl2pPr lvl="1" algn="ctr" rtl="0">
              <a:spcBef>
                <a:spcPts val="0"/>
              </a:spcBef>
              <a:spcAft>
                <a:spcPts val="0"/>
              </a:spcAft>
              <a:buSzPts val="7500"/>
              <a:buNone/>
              <a:defRPr sz="7500"/>
            </a:lvl2pPr>
            <a:lvl3pPr lvl="2" algn="ctr" rtl="0">
              <a:spcBef>
                <a:spcPts val="0"/>
              </a:spcBef>
              <a:spcAft>
                <a:spcPts val="0"/>
              </a:spcAft>
              <a:buSzPts val="7500"/>
              <a:buNone/>
              <a:defRPr sz="7500"/>
            </a:lvl3pPr>
            <a:lvl4pPr lvl="3" algn="ctr" rtl="0">
              <a:spcBef>
                <a:spcPts val="0"/>
              </a:spcBef>
              <a:spcAft>
                <a:spcPts val="0"/>
              </a:spcAft>
              <a:buSzPts val="7500"/>
              <a:buNone/>
              <a:defRPr sz="7500"/>
            </a:lvl4pPr>
            <a:lvl5pPr lvl="4" algn="ctr" rtl="0">
              <a:spcBef>
                <a:spcPts val="0"/>
              </a:spcBef>
              <a:spcAft>
                <a:spcPts val="0"/>
              </a:spcAft>
              <a:buSzPts val="7500"/>
              <a:buNone/>
              <a:defRPr sz="7500"/>
            </a:lvl5pPr>
            <a:lvl6pPr lvl="5" algn="ctr" rtl="0">
              <a:spcBef>
                <a:spcPts val="0"/>
              </a:spcBef>
              <a:spcAft>
                <a:spcPts val="0"/>
              </a:spcAft>
              <a:buSzPts val="7500"/>
              <a:buNone/>
              <a:defRPr sz="7500"/>
            </a:lvl6pPr>
            <a:lvl7pPr lvl="6" algn="ctr" rtl="0">
              <a:spcBef>
                <a:spcPts val="0"/>
              </a:spcBef>
              <a:spcAft>
                <a:spcPts val="0"/>
              </a:spcAft>
              <a:buSzPts val="7500"/>
              <a:buNone/>
              <a:defRPr sz="7500"/>
            </a:lvl7pPr>
            <a:lvl8pPr lvl="7" algn="ctr" rtl="0">
              <a:spcBef>
                <a:spcPts val="0"/>
              </a:spcBef>
              <a:spcAft>
                <a:spcPts val="0"/>
              </a:spcAft>
              <a:buSzPts val="7500"/>
              <a:buNone/>
              <a:defRPr sz="7500"/>
            </a:lvl8pPr>
            <a:lvl9pPr lvl="8" algn="ctr" rtl="0">
              <a:spcBef>
                <a:spcPts val="0"/>
              </a:spcBef>
              <a:spcAft>
                <a:spcPts val="0"/>
              </a:spcAft>
              <a:buSzPts val="7500"/>
              <a:buNone/>
              <a:defRPr sz="7500"/>
            </a:lvl9pPr>
          </a:lstStyle>
          <a:p>
            <a:endParaRPr/>
          </a:p>
        </p:txBody>
      </p:sp>
      <p:sp>
        <p:nvSpPr>
          <p:cNvPr id="218" name="Google Shape;218;p57"/>
          <p:cNvSpPr txBox="1">
            <a:spLocks noGrp="1"/>
          </p:cNvSpPr>
          <p:nvPr>
            <p:ph type="subTitle" idx="1"/>
          </p:nvPr>
        </p:nvSpPr>
        <p:spPr>
          <a:xfrm>
            <a:off x="439016" y="5826865"/>
            <a:ext cx="6688800" cy="2567400"/>
          </a:xfrm>
          <a:prstGeom prst="rect">
            <a:avLst/>
          </a:prstGeom>
        </p:spPr>
        <p:txBody>
          <a:bodyPr spcFirstLastPara="1" wrap="square" lIns="164125" tIns="164125" rIns="164125" bIns="164125" anchor="t" anchorCtr="0">
            <a:noAutofit/>
          </a:bodyPr>
          <a:lstStyle>
            <a:lvl1pPr lvl="0" algn="ctr" rtl="0">
              <a:lnSpc>
                <a:spcPct val="100000"/>
              </a:lnSpc>
              <a:spcBef>
                <a:spcPts val="0"/>
              </a:spcBef>
              <a:spcAft>
                <a:spcPts val="0"/>
              </a:spcAft>
              <a:buSzPts val="3800"/>
              <a:buNone/>
              <a:defRPr sz="3800"/>
            </a:lvl1pPr>
            <a:lvl2pPr lvl="1" algn="ctr" rtl="0">
              <a:lnSpc>
                <a:spcPct val="100000"/>
              </a:lnSpc>
              <a:spcBef>
                <a:spcPts val="0"/>
              </a:spcBef>
              <a:spcAft>
                <a:spcPts val="0"/>
              </a:spcAft>
              <a:buSzPts val="3800"/>
              <a:buNone/>
              <a:defRPr sz="3800"/>
            </a:lvl2pPr>
            <a:lvl3pPr lvl="2" algn="ctr" rtl="0">
              <a:lnSpc>
                <a:spcPct val="100000"/>
              </a:lnSpc>
              <a:spcBef>
                <a:spcPts val="0"/>
              </a:spcBef>
              <a:spcAft>
                <a:spcPts val="0"/>
              </a:spcAft>
              <a:buSzPts val="3800"/>
              <a:buNone/>
              <a:defRPr sz="3800"/>
            </a:lvl3pPr>
            <a:lvl4pPr lvl="3" algn="ctr" rtl="0">
              <a:lnSpc>
                <a:spcPct val="100000"/>
              </a:lnSpc>
              <a:spcBef>
                <a:spcPts val="0"/>
              </a:spcBef>
              <a:spcAft>
                <a:spcPts val="0"/>
              </a:spcAft>
              <a:buSzPts val="3800"/>
              <a:buNone/>
              <a:defRPr sz="3800"/>
            </a:lvl4pPr>
            <a:lvl5pPr lvl="4" algn="ctr" rtl="0">
              <a:lnSpc>
                <a:spcPct val="100000"/>
              </a:lnSpc>
              <a:spcBef>
                <a:spcPts val="0"/>
              </a:spcBef>
              <a:spcAft>
                <a:spcPts val="0"/>
              </a:spcAft>
              <a:buSzPts val="3800"/>
              <a:buNone/>
              <a:defRPr sz="3800"/>
            </a:lvl5pPr>
            <a:lvl6pPr lvl="5" algn="ctr" rtl="0">
              <a:lnSpc>
                <a:spcPct val="100000"/>
              </a:lnSpc>
              <a:spcBef>
                <a:spcPts val="0"/>
              </a:spcBef>
              <a:spcAft>
                <a:spcPts val="0"/>
              </a:spcAft>
              <a:buSzPts val="3800"/>
              <a:buNone/>
              <a:defRPr sz="3800"/>
            </a:lvl6pPr>
            <a:lvl7pPr lvl="6" algn="ctr" rtl="0">
              <a:lnSpc>
                <a:spcPct val="100000"/>
              </a:lnSpc>
              <a:spcBef>
                <a:spcPts val="0"/>
              </a:spcBef>
              <a:spcAft>
                <a:spcPts val="0"/>
              </a:spcAft>
              <a:buSzPts val="3800"/>
              <a:buNone/>
              <a:defRPr sz="3800"/>
            </a:lvl7pPr>
            <a:lvl8pPr lvl="7" algn="ctr" rtl="0">
              <a:lnSpc>
                <a:spcPct val="100000"/>
              </a:lnSpc>
              <a:spcBef>
                <a:spcPts val="0"/>
              </a:spcBef>
              <a:spcAft>
                <a:spcPts val="0"/>
              </a:spcAft>
              <a:buSzPts val="3800"/>
              <a:buNone/>
              <a:defRPr sz="3800"/>
            </a:lvl8pPr>
            <a:lvl9pPr lvl="8" algn="ctr" rtl="0">
              <a:lnSpc>
                <a:spcPct val="100000"/>
              </a:lnSpc>
              <a:spcBef>
                <a:spcPts val="0"/>
              </a:spcBef>
              <a:spcAft>
                <a:spcPts val="0"/>
              </a:spcAft>
              <a:buSzPts val="3800"/>
              <a:buNone/>
              <a:defRPr sz="3800"/>
            </a:lvl9pPr>
          </a:lstStyle>
          <a:p>
            <a:endParaRPr/>
          </a:p>
        </p:txBody>
      </p:sp>
      <p:sp>
        <p:nvSpPr>
          <p:cNvPr id="219" name="Google Shape;219;p57"/>
          <p:cNvSpPr txBox="1">
            <a:spLocks noGrp="1"/>
          </p:cNvSpPr>
          <p:nvPr>
            <p:ph type="body" idx="2"/>
          </p:nvPr>
        </p:nvSpPr>
        <p:spPr>
          <a:xfrm>
            <a:off x="8167677" y="1505164"/>
            <a:ext cx="6344700" cy="7681200"/>
          </a:xfrm>
          <a:prstGeom prst="rect">
            <a:avLst/>
          </a:prstGeom>
        </p:spPr>
        <p:txBody>
          <a:bodyPr spcFirstLastPara="1" wrap="square" lIns="164125" tIns="164125" rIns="164125" bIns="164125" anchor="ctr" anchorCtr="0">
            <a:noAutofit/>
          </a:bodyPr>
          <a:lstStyle>
            <a:lvl1pPr marL="457200" lvl="0" indent="-431800" rtl="0">
              <a:spcBef>
                <a:spcPts val="0"/>
              </a:spcBef>
              <a:spcAft>
                <a:spcPts val="0"/>
              </a:spcAft>
              <a:buSzPts val="3200"/>
              <a:buChar char="●"/>
              <a:defRPr/>
            </a:lvl1pPr>
            <a:lvl2pPr marL="914400" lvl="1" indent="-387350" rtl="0">
              <a:spcBef>
                <a:spcPts val="2900"/>
              </a:spcBef>
              <a:spcAft>
                <a:spcPts val="0"/>
              </a:spcAft>
              <a:buSzPts val="2500"/>
              <a:buChar char="○"/>
              <a:defRPr/>
            </a:lvl2pPr>
            <a:lvl3pPr marL="1371600" lvl="2" indent="-387350" rtl="0">
              <a:spcBef>
                <a:spcPts val="2900"/>
              </a:spcBef>
              <a:spcAft>
                <a:spcPts val="0"/>
              </a:spcAft>
              <a:buSzPts val="2500"/>
              <a:buChar char="■"/>
              <a:defRPr/>
            </a:lvl3pPr>
            <a:lvl4pPr marL="1828800" lvl="3" indent="-387350" rtl="0">
              <a:spcBef>
                <a:spcPts val="2900"/>
              </a:spcBef>
              <a:spcAft>
                <a:spcPts val="0"/>
              </a:spcAft>
              <a:buSzPts val="2500"/>
              <a:buChar char="●"/>
              <a:defRPr/>
            </a:lvl4pPr>
            <a:lvl5pPr marL="2286000" lvl="4" indent="-387350" rtl="0">
              <a:spcBef>
                <a:spcPts val="2900"/>
              </a:spcBef>
              <a:spcAft>
                <a:spcPts val="0"/>
              </a:spcAft>
              <a:buSzPts val="2500"/>
              <a:buChar char="○"/>
              <a:defRPr/>
            </a:lvl5pPr>
            <a:lvl6pPr marL="2743200" lvl="5" indent="-387350" rtl="0">
              <a:spcBef>
                <a:spcPts val="2900"/>
              </a:spcBef>
              <a:spcAft>
                <a:spcPts val="0"/>
              </a:spcAft>
              <a:buSzPts val="2500"/>
              <a:buChar char="■"/>
              <a:defRPr/>
            </a:lvl6pPr>
            <a:lvl7pPr marL="3200400" lvl="6" indent="-387350" rtl="0">
              <a:spcBef>
                <a:spcPts val="2900"/>
              </a:spcBef>
              <a:spcAft>
                <a:spcPts val="0"/>
              </a:spcAft>
              <a:buSzPts val="2500"/>
              <a:buChar char="●"/>
              <a:defRPr/>
            </a:lvl7pPr>
            <a:lvl8pPr marL="3657600" lvl="7" indent="-387350" rtl="0">
              <a:spcBef>
                <a:spcPts val="2900"/>
              </a:spcBef>
              <a:spcAft>
                <a:spcPts val="0"/>
              </a:spcAft>
              <a:buSzPts val="2500"/>
              <a:buChar char="○"/>
              <a:defRPr/>
            </a:lvl8pPr>
            <a:lvl9pPr marL="4114800" lvl="8" indent="-387350" rtl="0">
              <a:spcBef>
                <a:spcPts val="2900"/>
              </a:spcBef>
              <a:spcAft>
                <a:spcPts val="2900"/>
              </a:spcAft>
              <a:buSzPts val="2500"/>
              <a:buChar char="■"/>
              <a:defRPr/>
            </a:lvl9pPr>
          </a:lstStyle>
          <a:p>
            <a:endParaRPr/>
          </a:p>
        </p:txBody>
      </p:sp>
      <p:sp>
        <p:nvSpPr>
          <p:cNvPr id="220" name="Google Shape;220;p57"/>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1"/>
        <p:cNvGrpSpPr/>
        <p:nvPr/>
      </p:nvGrpSpPr>
      <p:grpSpPr>
        <a:xfrm>
          <a:off x="0" y="0"/>
          <a:ext cx="0" cy="0"/>
          <a:chOff x="0" y="0"/>
          <a:chExt cx="0" cy="0"/>
        </a:xfrm>
      </p:grpSpPr>
      <p:sp>
        <p:nvSpPr>
          <p:cNvPr id="222" name="Google Shape;222;p58"/>
          <p:cNvSpPr txBox="1">
            <a:spLocks noGrp="1"/>
          </p:cNvSpPr>
          <p:nvPr>
            <p:ph type="body" idx="1"/>
          </p:nvPr>
        </p:nvSpPr>
        <p:spPr>
          <a:xfrm>
            <a:off x="515409" y="8794266"/>
            <a:ext cx="9919200" cy="1257900"/>
          </a:xfrm>
          <a:prstGeom prst="rect">
            <a:avLst/>
          </a:prstGeom>
        </p:spPr>
        <p:txBody>
          <a:bodyPr spcFirstLastPara="1" wrap="square" lIns="164125" tIns="164125" rIns="164125" bIns="164125" anchor="ctr" anchorCtr="0">
            <a:noAutofit/>
          </a:bodyPr>
          <a:lstStyle>
            <a:lvl1pPr marL="457200" lvl="0" indent="-228600" rtl="0">
              <a:lnSpc>
                <a:spcPct val="100000"/>
              </a:lnSpc>
              <a:spcBef>
                <a:spcPts val="0"/>
              </a:spcBef>
              <a:spcAft>
                <a:spcPts val="0"/>
              </a:spcAft>
              <a:buSzPts val="3200"/>
              <a:buNone/>
              <a:defRPr/>
            </a:lvl1pPr>
          </a:lstStyle>
          <a:p>
            <a:endParaRPr/>
          </a:p>
        </p:txBody>
      </p:sp>
      <p:sp>
        <p:nvSpPr>
          <p:cNvPr id="223" name="Google Shape;223;p58"/>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4"/>
        <p:cNvGrpSpPr/>
        <p:nvPr/>
      </p:nvGrpSpPr>
      <p:grpSpPr>
        <a:xfrm>
          <a:off x="0" y="0"/>
          <a:ext cx="0" cy="0"/>
          <a:chOff x="0" y="0"/>
          <a:chExt cx="0" cy="0"/>
        </a:xfrm>
      </p:grpSpPr>
      <p:sp>
        <p:nvSpPr>
          <p:cNvPr id="225" name="Google Shape;225;p59"/>
          <p:cNvSpPr txBox="1">
            <a:spLocks noGrp="1"/>
          </p:cNvSpPr>
          <p:nvPr>
            <p:ph type="title" hasCustomPrompt="1"/>
          </p:nvPr>
        </p:nvSpPr>
        <p:spPr>
          <a:xfrm>
            <a:off x="515409" y="2299346"/>
            <a:ext cx="14089200" cy="40815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21500"/>
              <a:buNone/>
              <a:defRPr sz="21500"/>
            </a:lvl1pPr>
            <a:lvl2pPr lvl="1" algn="ctr" rtl="0">
              <a:spcBef>
                <a:spcPts val="0"/>
              </a:spcBef>
              <a:spcAft>
                <a:spcPts val="0"/>
              </a:spcAft>
              <a:buSzPts val="21500"/>
              <a:buNone/>
              <a:defRPr sz="21500"/>
            </a:lvl2pPr>
            <a:lvl3pPr lvl="2" algn="ctr" rtl="0">
              <a:spcBef>
                <a:spcPts val="0"/>
              </a:spcBef>
              <a:spcAft>
                <a:spcPts val="0"/>
              </a:spcAft>
              <a:buSzPts val="21500"/>
              <a:buNone/>
              <a:defRPr sz="21500"/>
            </a:lvl3pPr>
            <a:lvl4pPr lvl="3" algn="ctr" rtl="0">
              <a:spcBef>
                <a:spcPts val="0"/>
              </a:spcBef>
              <a:spcAft>
                <a:spcPts val="0"/>
              </a:spcAft>
              <a:buSzPts val="21500"/>
              <a:buNone/>
              <a:defRPr sz="21500"/>
            </a:lvl4pPr>
            <a:lvl5pPr lvl="4" algn="ctr" rtl="0">
              <a:spcBef>
                <a:spcPts val="0"/>
              </a:spcBef>
              <a:spcAft>
                <a:spcPts val="0"/>
              </a:spcAft>
              <a:buSzPts val="21500"/>
              <a:buNone/>
              <a:defRPr sz="21500"/>
            </a:lvl5pPr>
            <a:lvl6pPr lvl="5" algn="ctr" rtl="0">
              <a:spcBef>
                <a:spcPts val="0"/>
              </a:spcBef>
              <a:spcAft>
                <a:spcPts val="0"/>
              </a:spcAft>
              <a:buSzPts val="21500"/>
              <a:buNone/>
              <a:defRPr sz="21500"/>
            </a:lvl6pPr>
            <a:lvl7pPr lvl="6" algn="ctr" rtl="0">
              <a:spcBef>
                <a:spcPts val="0"/>
              </a:spcBef>
              <a:spcAft>
                <a:spcPts val="0"/>
              </a:spcAft>
              <a:buSzPts val="21500"/>
              <a:buNone/>
              <a:defRPr sz="21500"/>
            </a:lvl7pPr>
            <a:lvl8pPr lvl="7" algn="ctr" rtl="0">
              <a:spcBef>
                <a:spcPts val="0"/>
              </a:spcBef>
              <a:spcAft>
                <a:spcPts val="0"/>
              </a:spcAft>
              <a:buSzPts val="21500"/>
              <a:buNone/>
              <a:defRPr sz="21500"/>
            </a:lvl8pPr>
            <a:lvl9pPr lvl="8" algn="ctr" rtl="0">
              <a:spcBef>
                <a:spcPts val="0"/>
              </a:spcBef>
              <a:spcAft>
                <a:spcPts val="0"/>
              </a:spcAft>
              <a:buSzPts val="21500"/>
              <a:buNone/>
              <a:defRPr sz="21500"/>
            </a:lvl9pPr>
          </a:lstStyle>
          <a:p>
            <a:r>
              <a:t>xx%</a:t>
            </a:r>
          </a:p>
        </p:txBody>
      </p:sp>
      <p:sp>
        <p:nvSpPr>
          <p:cNvPr id="226" name="Google Shape;226;p59"/>
          <p:cNvSpPr txBox="1">
            <a:spLocks noGrp="1"/>
          </p:cNvSpPr>
          <p:nvPr>
            <p:ph type="body" idx="1"/>
          </p:nvPr>
        </p:nvSpPr>
        <p:spPr>
          <a:xfrm>
            <a:off x="515409" y="6552657"/>
            <a:ext cx="14089200" cy="2703900"/>
          </a:xfrm>
          <a:prstGeom prst="rect">
            <a:avLst/>
          </a:prstGeom>
        </p:spPr>
        <p:txBody>
          <a:bodyPr spcFirstLastPara="1" wrap="square" lIns="164125" tIns="164125" rIns="164125" bIns="164125" anchor="t" anchorCtr="0">
            <a:noAutofit/>
          </a:bodyPr>
          <a:lstStyle>
            <a:lvl1pPr marL="457200" lvl="0" indent="-431800" algn="ctr" rtl="0">
              <a:spcBef>
                <a:spcPts val="0"/>
              </a:spcBef>
              <a:spcAft>
                <a:spcPts val="0"/>
              </a:spcAft>
              <a:buSzPts val="3200"/>
              <a:buChar char="●"/>
              <a:defRPr/>
            </a:lvl1pPr>
            <a:lvl2pPr marL="914400" lvl="1" indent="-387350" algn="ctr" rtl="0">
              <a:spcBef>
                <a:spcPts val="2900"/>
              </a:spcBef>
              <a:spcAft>
                <a:spcPts val="0"/>
              </a:spcAft>
              <a:buSzPts val="2500"/>
              <a:buChar char="○"/>
              <a:defRPr/>
            </a:lvl2pPr>
            <a:lvl3pPr marL="1371600" lvl="2" indent="-387350" algn="ctr" rtl="0">
              <a:spcBef>
                <a:spcPts val="2900"/>
              </a:spcBef>
              <a:spcAft>
                <a:spcPts val="0"/>
              </a:spcAft>
              <a:buSzPts val="2500"/>
              <a:buChar char="■"/>
              <a:defRPr/>
            </a:lvl3pPr>
            <a:lvl4pPr marL="1828800" lvl="3" indent="-387350" algn="ctr" rtl="0">
              <a:spcBef>
                <a:spcPts val="2900"/>
              </a:spcBef>
              <a:spcAft>
                <a:spcPts val="0"/>
              </a:spcAft>
              <a:buSzPts val="2500"/>
              <a:buChar char="●"/>
              <a:defRPr/>
            </a:lvl4pPr>
            <a:lvl5pPr marL="2286000" lvl="4" indent="-387350" algn="ctr" rtl="0">
              <a:spcBef>
                <a:spcPts val="2900"/>
              </a:spcBef>
              <a:spcAft>
                <a:spcPts val="0"/>
              </a:spcAft>
              <a:buSzPts val="2500"/>
              <a:buChar char="○"/>
              <a:defRPr/>
            </a:lvl5pPr>
            <a:lvl6pPr marL="2743200" lvl="5" indent="-387350" algn="ctr" rtl="0">
              <a:spcBef>
                <a:spcPts val="2900"/>
              </a:spcBef>
              <a:spcAft>
                <a:spcPts val="0"/>
              </a:spcAft>
              <a:buSzPts val="2500"/>
              <a:buChar char="■"/>
              <a:defRPr/>
            </a:lvl6pPr>
            <a:lvl7pPr marL="3200400" lvl="6" indent="-387350" algn="ctr" rtl="0">
              <a:spcBef>
                <a:spcPts val="2900"/>
              </a:spcBef>
              <a:spcAft>
                <a:spcPts val="0"/>
              </a:spcAft>
              <a:buSzPts val="2500"/>
              <a:buChar char="●"/>
              <a:defRPr/>
            </a:lvl7pPr>
            <a:lvl8pPr marL="3657600" lvl="7" indent="-387350" algn="ctr" rtl="0">
              <a:spcBef>
                <a:spcPts val="2900"/>
              </a:spcBef>
              <a:spcAft>
                <a:spcPts val="0"/>
              </a:spcAft>
              <a:buSzPts val="2500"/>
              <a:buChar char="○"/>
              <a:defRPr/>
            </a:lvl8pPr>
            <a:lvl9pPr marL="4114800" lvl="8" indent="-387350" algn="ctr" rtl="0">
              <a:spcBef>
                <a:spcPts val="2900"/>
              </a:spcBef>
              <a:spcAft>
                <a:spcPts val="2900"/>
              </a:spcAft>
              <a:buSzPts val="2500"/>
              <a:buChar char="■"/>
              <a:defRPr/>
            </a:lvl9pPr>
          </a:lstStyle>
          <a:p>
            <a:endParaRPr/>
          </a:p>
        </p:txBody>
      </p:sp>
      <p:sp>
        <p:nvSpPr>
          <p:cNvPr id="227" name="Google Shape;227;p59"/>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8"/>
        <p:cNvGrpSpPr/>
        <p:nvPr/>
      </p:nvGrpSpPr>
      <p:grpSpPr>
        <a:xfrm>
          <a:off x="0" y="0"/>
          <a:ext cx="0" cy="0"/>
          <a:chOff x="0" y="0"/>
          <a:chExt cx="0" cy="0"/>
        </a:xfrm>
      </p:grpSpPr>
      <p:sp>
        <p:nvSpPr>
          <p:cNvPr id="229" name="Google Shape;229;p60"/>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4"/>
        <p:cNvGrpSpPr/>
        <p:nvPr/>
      </p:nvGrpSpPr>
      <p:grpSpPr>
        <a:xfrm>
          <a:off x="0" y="0"/>
          <a:ext cx="0" cy="0"/>
          <a:chOff x="0" y="0"/>
          <a:chExt cx="0" cy="0"/>
        </a:xfrm>
      </p:grpSpPr>
      <p:sp>
        <p:nvSpPr>
          <p:cNvPr id="235" name="Google Shape;235;p62"/>
          <p:cNvSpPr txBox="1">
            <a:spLocks noGrp="1"/>
          </p:cNvSpPr>
          <p:nvPr>
            <p:ph type="ctrTitle"/>
          </p:nvPr>
        </p:nvSpPr>
        <p:spPr>
          <a:xfrm>
            <a:off x="515423" y="1547778"/>
            <a:ext cx="14089200" cy="42669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9300"/>
              <a:buNone/>
              <a:defRPr sz="9300"/>
            </a:lvl1pPr>
            <a:lvl2pPr lvl="1" algn="ctr" rtl="0">
              <a:spcBef>
                <a:spcPts val="0"/>
              </a:spcBef>
              <a:spcAft>
                <a:spcPts val="0"/>
              </a:spcAft>
              <a:buSzPts val="9300"/>
              <a:buNone/>
              <a:defRPr sz="9300"/>
            </a:lvl2pPr>
            <a:lvl3pPr lvl="2" algn="ctr" rtl="0">
              <a:spcBef>
                <a:spcPts val="0"/>
              </a:spcBef>
              <a:spcAft>
                <a:spcPts val="0"/>
              </a:spcAft>
              <a:buSzPts val="9300"/>
              <a:buNone/>
              <a:defRPr sz="9300"/>
            </a:lvl3pPr>
            <a:lvl4pPr lvl="3" algn="ctr" rtl="0">
              <a:spcBef>
                <a:spcPts val="0"/>
              </a:spcBef>
              <a:spcAft>
                <a:spcPts val="0"/>
              </a:spcAft>
              <a:buSzPts val="9300"/>
              <a:buNone/>
              <a:defRPr sz="9300"/>
            </a:lvl4pPr>
            <a:lvl5pPr lvl="4" algn="ctr" rtl="0">
              <a:spcBef>
                <a:spcPts val="0"/>
              </a:spcBef>
              <a:spcAft>
                <a:spcPts val="0"/>
              </a:spcAft>
              <a:buSzPts val="9300"/>
              <a:buNone/>
              <a:defRPr sz="9300"/>
            </a:lvl5pPr>
            <a:lvl6pPr lvl="5" algn="ctr" rtl="0">
              <a:spcBef>
                <a:spcPts val="0"/>
              </a:spcBef>
              <a:spcAft>
                <a:spcPts val="0"/>
              </a:spcAft>
              <a:buSzPts val="9300"/>
              <a:buNone/>
              <a:defRPr sz="9300"/>
            </a:lvl6pPr>
            <a:lvl7pPr lvl="6" algn="ctr" rtl="0">
              <a:spcBef>
                <a:spcPts val="0"/>
              </a:spcBef>
              <a:spcAft>
                <a:spcPts val="0"/>
              </a:spcAft>
              <a:buSzPts val="9300"/>
              <a:buNone/>
              <a:defRPr sz="9300"/>
            </a:lvl7pPr>
            <a:lvl8pPr lvl="7" algn="ctr" rtl="0">
              <a:spcBef>
                <a:spcPts val="0"/>
              </a:spcBef>
              <a:spcAft>
                <a:spcPts val="0"/>
              </a:spcAft>
              <a:buSzPts val="9300"/>
              <a:buNone/>
              <a:defRPr sz="9300"/>
            </a:lvl8pPr>
            <a:lvl9pPr lvl="8" algn="ctr" rtl="0">
              <a:spcBef>
                <a:spcPts val="0"/>
              </a:spcBef>
              <a:spcAft>
                <a:spcPts val="0"/>
              </a:spcAft>
              <a:buSzPts val="9300"/>
              <a:buNone/>
              <a:defRPr sz="9300"/>
            </a:lvl9pPr>
          </a:lstStyle>
          <a:p>
            <a:endParaRPr/>
          </a:p>
        </p:txBody>
      </p:sp>
      <p:sp>
        <p:nvSpPr>
          <p:cNvPr id="236" name="Google Shape;236;p62"/>
          <p:cNvSpPr txBox="1">
            <a:spLocks noGrp="1"/>
          </p:cNvSpPr>
          <p:nvPr>
            <p:ph type="subTitle" idx="1"/>
          </p:nvPr>
        </p:nvSpPr>
        <p:spPr>
          <a:xfrm>
            <a:off x="515409" y="5891409"/>
            <a:ext cx="14089200" cy="1647600"/>
          </a:xfrm>
          <a:prstGeom prst="rect">
            <a:avLst/>
          </a:prstGeom>
        </p:spPr>
        <p:txBody>
          <a:bodyPr spcFirstLastPara="1" wrap="square" lIns="164125" tIns="164125" rIns="164125" bIns="164125" anchor="t" anchorCtr="0">
            <a:noAutofit/>
          </a:bodyPr>
          <a:lstStyle>
            <a:lvl1pPr lvl="0" algn="ctr" rtl="0">
              <a:lnSpc>
                <a:spcPct val="100000"/>
              </a:lnSpc>
              <a:spcBef>
                <a:spcPts val="0"/>
              </a:spcBef>
              <a:spcAft>
                <a:spcPts val="0"/>
              </a:spcAft>
              <a:buSzPts val="4900"/>
              <a:buNone/>
              <a:defRPr sz="4900"/>
            </a:lvl1pPr>
            <a:lvl2pPr lvl="1" algn="ctr" rtl="0">
              <a:lnSpc>
                <a:spcPct val="100000"/>
              </a:lnSpc>
              <a:spcBef>
                <a:spcPts val="0"/>
              </a:spcBef>
              <a:spcAft>
                <a:spcPts val="0"/>
              </a:spcAft>
              <a:buSzPts val="4900"/>
              <a:buNone/>
              <a:defRPr sz="4900"/>
            </a:lvl2pPr>
            <a:lvl3pPr lvl="2" algn="ctr" rtl="0">
              <a:lnSpc>
                <a:spcPct val="100000"/>
              </a:lnSpc>
              <a:spcBef>
                <a:spcPts val="0"/>
              </a:spcBef>
              <a:spcAft>
                <a:spcPts val="0"/>
              </a:spcAft>
              <a:buSzPts val="4900"/>
              <a:buNone/>
              <a:defRPr sz="4900"/>
            </a:lvl3pPr>
            <a:lvl4pPr lvl="3" algn="ctr" rtl="0">
              <a:lnSpc>
                <a:spcPct val="100000"/>
              </a:lnSpc>
              <a:spcBef>
                <a:spcPts val="0"/>
              </a:spcBef>
              <a:spcAft>
                <a:spcPts val="0"/>
              </a:spcAft>
              <a:buSzPts val="4900"/>
              <a:buNone/>
              <a:defRPr sz="4900"/>
            </a:lvl4pPr>
            <a:lvl5pPr lvl="4" algn="ctr" rtl="0">
              <a:lnSpc>
                <a:spcPct val="100000"/>
              </a:lnSpc>
              <a:spcBef>
                <a:spcPts val="0"/>
              </a:spcBef>
              <a:spcAft>
                <a:spcPts val="0"/>
              </a:spcAft>
              <a:buSzPts val="4900"/>
              <a:buNone/>
              <a:defRPr sz="4900"/>
            </a:lvl5pPr>
            <a:lvl6pPr lvl="5" algn="ctr" rtl="0">
              <a:lnSpc>
                <a:spcPct val="100000"/>
              </a:lnSpc>
              <a:spcBef>
                <a:spcPts val="0"/>
              </a:spcBef>
              <a:spcAft>
                <a:spcPts val="0"/>
              </a:spcAft>
              <a:buSzPts val="4900"/>
              <a:buNone/>
              <a:defRPr sz="4900"/>
            </a:lvl6pPr>
            <a:lvl7pPr lvl="6" algn="ctr" rtl="0">
              <a:lnSpc>
                <a:spcPct val="100000"/>
              </a:lnSpc>
              <a:spcBef>
                <a:spcPts val="0"/>
              </a:spcBef>
              <a:spcAft>
                <a:spcPts val="0"/>
              </a:spcAft>
              <a:buSzPts val="4900"/>
              <a:buNone/>
              <a:defRPr sz="4900"/>
            </a:lvl7pPr>
            <a:lvl8pPr lvl="7" algn="ctr" rtl="0">
              <a:lnSpc>
                <a:spcPct val="100000"/>
              </a:lnSpc>
              <a:spcBef>
                <a:spcPts val="0"/>
              </a:spcBef>
              <a:spcAft>
                <a:spcPts val="0"/>
              </a:spcAft>
              <a:buSzPts val="4900"/>
              <a:buNone/>
              <a:defRPr sz="4900"/>
            </a:lvl8pPr>
            <a:lvl9pPr lvl="8" algn="ctr" rtl="0">
              <a:lnSpc>
                <a:spcPct val="100000"/>
              </a:lnSpc>
              <a:spcBef>
                <a:spcPts val="0"/>
              </a:spcBef>
              <a:spcAft>
                <a:spcPts val="0"/>
              </a:spcAft>
              <a:buSzPts val="4900"/>
              <a:buNone/>
              <a:defRPr sz="4900"/>
            </a:lvl9pPr>
          </a:lstStyle>
          <a:p>
            <a:endParaRPr/>
          </a:p>
        </p:txBody>
      </p:sp>
      <p:sp>
        <p:nvSpPr>
          <p:cNvPr id="237" name="Google Shape;237;p62"/>
          <p:cNvSpPr txBox="1">
            <a:spLocks noGrp="1"/>
          </p:cNvSpPr>
          <p:nvPr>
            <p:ph type="sldNum" idx="12"/>
          </p:nvPr>
        </p:nvSpPr>
        <p:spPr>
          <a:xfrm>
            <a:off x="14009576" y="9693616"/>
            <a:ext cx="9069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8"/>
        <p:cNvGrpSpPr/>
        <p:nvPr/>
      </p:nvGrpSpPr>
      <p:grpSpPr>
        <a:xfrm>
          <a:off x="0" y="0"/>
          <a:ext cx="0" cy="0"/>
          <a:chOff x="0" y="0"/>
          <a:chExt cx="0" cy="0"/>
        </a:xfrm>
      </p:grpSpPr>
      <p:sp>
        <p:nvSpPr>
          <p:cNvPr id="239" name="Google Shape;239;p63"/>
          <p:cNvSpPr txBox="1">
            <a:spLocks noGrp="1"/>
          </p:cNvSpPr>
          <p:nvPr>
            <p:ph type="title"/>
          </p:nvPr>
        </p:nvSpPr>
        <p:spPr>
          <a:xfrm>
            <a:off x="515409" y="4471058"/>
            <a:ext cx="14089200" cy="1749900"/>
          </a:xfrm>
          <a:prstGeom prst="rect">
            <a:avLst/>
          </a:prstGeom>
        </p:spPr>
        <p:txBody>
          <a:bodyPr spcFirstLastPara="1" wrap="square" lIns="164125" tIns="164125" rIns="164125" bIns="164125" anchor="ctr" anchorCtr="0">
            <a:noAutofit/>
          </a:bodyPr>
          <a:lstStyle>
            <a:lvl1pPr lvl="0" algn="ctr" rtl="0">
              <a:spcBef>
                <a:spcPts val="0"/>
              </a:spcBef>
              <a:spcAft>
                <a:spcPts val="0"/>
              </a:spcAft>
              <a:buSzPts val="6500"/>
              <a:buNone/>
              <a:defRPr sz="6500"/>
            </a:lvl1pPr>
            <a:lvl2pPr lvl="1" algn="ctr" rtl="0">
              <a:spcBef>
                <a:spcPts val="0"/>
              </a:spcBef>
              <a:spcAft>
                <a:spcPts val="0"/>
              </a:spcAft>
              <a:buSzPts val="6500"/>
              <a:buNone/>
              <a:defRPr sz="6500"/>
            </a:lvl2pPr>
            <a:lvl3pPr lvl="2" algn="ctr" rtl="0">
              <a:spcBef>
                <a:spcPts val="0"/>
              </a:spcBef>
              <a:spcAft>
                <a:spcPts val="0"/>
              </a:spcAft>
              <a:buSzPts val="6500"/>
              <a:buNone/>
              <a:defRPr sz="6500"/>
            </a:lvl3pPr>
            <a:lvl4pPr lvl="3" algn="ctr" rtl="0">
              <a:spcBef>
                <a:spcPts val="0"/>
              </a:spcBef>
              <a:spcAft>
                <a:spcPts val="0"/>
              </a:spcAft>
              <a:buSzPts val="6500"/>
              <a:buNone/>
              <a:defRPr sz="6500"/>
            </a:lvl4pPr>
            <a:lvl5pPr lvl="4" algn="ctr" rtl="0">
              <a:spcBef>
                <a:spcPts val="0"/>
              </a:spcBef>
              <a:spcAft>
                <a:spcPts val="0"/>
              </a:spcAft>
              <a:buSzPts val="6500"/>
              <a:buNone/>
              <a:defRPr sz="6500"/>
            </a:lvl5pPr>
            <a:lvl6pPr lvl="5" algn="ctr" rtl="0">
              <a:spcBef>
                <a:spcPts val="0"/>
              </a:spcBef>
              <a:spcAft>
                <a:spcPts val="0"/>
              </a:spcAft>
              <a:buSzPts val="6500"/>
              <a:buNone/>
              <a:defRPr sz="6500"/>
            </a:lvl6pPr>
            <a:lvl7pPr lvl="6" algn="ctr" rtl="0">
              <a:spcBef>
                <a:spcPts val="0"/>
              </a:spcBef>
              <a:spcAft>
                <a:spcPts val="0"/>
              </a:spcAft>
              <a:buSzPts val="6500"/>
              <a:buNone/>
              <a:defRPr sz="6500"/>
            </a:lvl7pPr>
            <a:lvl8pPr lvl="7" algn="ctr" rtl="0">
              <a:spcBef>
                <a:spcPts val="0"/>
              </a:spcBef>
              <a:spcAft>
                <a:spcPts val="0"/>
              </a:spcAft>
              <a:buSzPts val="6500"/>
              <a:buNone/>
              <a:defRPr sz="6500"/>
            </a:lvl8pPr>
            <a:lvl9pPr lvl="8" algn="ctr" rtl="0">
              <a:spcBef>
                <a:spcPts val="0"/>
              </a:spcBef>
              <a:spcAft>
                <a:spcPts val="0"/>
              </a:spcAft>
              <a:buSzPts val="6500"/>
              <a:buNone/>
              <a:defRPr sz="6500"/>
            </a:lvl9pPr>
          </a:lstStyle>
          <a:p>
            <a:endParaRPr/>
          </a:p>
        </p:txBody>
      </p:sp>
      <p:sp>
        <p:nvSpPr>
          <p:cNvPr id="240" name="Google Shape;240;p63"/>
          <p:cNvSpPr txBox="1">
            <a:spLocks noGrp="1"/>
          </p:cNvSpPr>
          <p:nvPr>
            <p:ph type="sldNum" idx="12"/>
          </p:nvPr>
        </p:nvSpPr>
        <p:spPr>
          <a:xfrm>
            <a:off x="14009576" y="9693616"/>
            <a:ext cx="9069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1"/>
        <p:cNvGrpSpPr/>
        <p:nvPr/>
      </p:nvGrpSpPr>
      <p:grpSpPr>
        <a:xfrm>
          <a:off x="0" y="0"/>
          <a:ext cx="0" cy="0"/>
          <a:chOff x="0" y="0"/>
          <a:chExt cx="0" cy="0"/>
        </a:xfrm>
      </p:grpSpPr>
      <p:sp>
        <p:nvSpPr>
          <p:cNvPr id="242" name="Google Shape;242;p64"/>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4900"/>
              <a:buNone/>
              <a:defRPr/>
            </a:lvl1pPr>
            <a:lvl2pPr lvl="1" rtl="0">
              <a:spcBef>
                <a:spcPts val="0"/>
              </a:spcBef>
              <a:spcAft>
                <a:spcPts val="0"/>
              </a:spcAft>
              <a:buSzPts val="4900"/>
              <a:buNone/>
              <a:defRPr/>
            </a:lvl2pPr>
            <a:lvl3pPr lvl="2" rtl="0">
              <a:spcBef>
                <a:spcPts val="0"/>
              </a:spcBef>
              <a:spcAft>
                <a:spcPts val="0"/>
              </a:spcAft>
              <a:buSzPts val="4900"/>
              <a:buNone/>
              <a:defRPr/>
            </a:lvl3pPr>
            <a:lvl4pPr lvl="3" rtl="0">
              <a:spcBef>
                <a:spcPts val="0"/>
              </a:spcBef>
              <a:spcAft>
                <a:spcPts val="0"/>
              </a:spcAft>
              <a:buSzPts val="4900"/>
              <a:buNone/>
              <a:defRPr/>
            </a:lvl4pPr>
            <a:lvl5pPr lvl="4" rtl="0">
              <a:spcBef>
                <a:spcPts val="0"/>
              </a:spcBef>
              <a:spcAft>
                <a:spcPts val="0"/>
              </a:spcAft>
              <a:buSzPts val="4900"/>
              <a:buNone/>
              <a:defRPr/>
            </a:lvl5pPr>
            <a:lvl6pPr lvl="5" rtl="0">
              <a:spcBef>
                <a:spcPts val="0"/>
              </a:spcBef>
              <a:spcAft>
                <a:spcPts val="0"/>
              </a:spcAft>
              <a:buSzPts val="4900"/>
              <a:buNone/>
              <a:defRPr/>
            </a:lvl6pPr>
            <a:lvl7pPr lvl="6" rtl="0">
              <a:spcBef>
                <a:spcPts val="0"/>
              </a:spcBef>
              <a:spcAft>
                <a:spcPts val="0"/>
              </a:spcAft>
              <a:buSzPts val="4900"/>
              <a:buNone/>
              <a:defRPr/>
            </a:lvl7pPr>
            <a:lvl8pPr lvl="7" rtl="0">
              <a:spcBef>
                <a:spcPts val="0"/>
              </a:spcBef>
              <a:spcAft>
                <a:spcPts val="0"/>
              </a:spcAft>
              <a:buSzPts val="4900"/>
              <a:buNone/>
              <a:defRPr/>
            </a:lvl8pPr>
            <a:lvl9pPr lvl="8" rtl="0">
              <a:spcBef>
                <a:spcPts val="0"/>
              </a:spcBef>
              <a:spcAft>
                <a:spcPts val="0"/>
              </a:spcAft>
              <a:buSzPts val="4900"/>
              <a:buNone/>
              <a:defRPr/>
            </a:lvl9pPr>
          </a:lstStyle>
          <a:p>
            <a:endParaRPr/>
          </a:p>
        </p:txBody>
      </p:sp>
      <p:sp>
        <p:nvSpPr>
          <p:cNvPr id="243" name="Google Shape;243;p64"/>
          <p:cNvSpPr txBox="1">
            <a:spLocks noGrp="1"/>
          </p:cNvSpPr>
          <p:nvPr>
            <p:ph type="body" idx="1"/>
          </p:nvPr>
        </p:nvSpPr>
        <p:spPr>
          <a:xfrm>
            <a:off x="515409" y="2395696"/>
            <a:ext cx="14089200" cy="7101600"/>
          </a:xfrm>
          <a:prstGeom prst="rect">
            <a:avLst/>
          </a:prstGeom>
        </p:spPr>
        <p:txBody>
          <a:bodyPr spcFirstLastPara="1" wrap="square" lIns="164125" tIns="164125" rIns="164125" bIns="164125" anchor="t" anchorCtr="0">
            <a:noAutofit/>
          </a:bodyPr>
          <a:lstStyle>
            <a:lvl1pPr marL="457200" lvl="0" indent="-438150" rtl="0">
              <a:spcBef>
                <a:spcPts val="0"/>
              </a:spcBef>
              <a:spcAft>
                <a:spcPts val="0"/>
              </a:spcAft>
              <a:buSzPts val="3300"/>
              <a:buChar char="●"/>
              <a:defRPr/>
            </a:lvl1pPr>
            <a:lvl2pPr marL="914400" lvl="1" indent="-387350" rtl="0">
              <a:spcBef>
                <a:spcPts val="3000"/>
              </a:spcBef>
              <a:spcAft>
                <a:spcPts val="0"/>
              </a:spcAft>
              <a:buSzPts val="2500"/>
              <a:buChar char="○"/>
              <a:defRPr/>
            </a:lvl2pPr>
            <a:lvl3pPr marL="1371600" lvl="2" indent="-387350" rtl="0">
              <a:spcBef>
                <a:spcPts val="3000"/>
              </a:spcBef>
              <a:spcAft>
                <a:spcPts val="0"/>
              </a:spcAft>
              <a:buSzPts val="2500"/>
              <a:buChar char="■"/>
              <a:defRPr/>
            </a:lvl3pPr>
            <a:lvl4pPr marL="1828800" lvl="3" indent="-387350" rtl="0">
              <a:spcBef>
                <a:spcPts val="3000"/>
              </a:spcBef>
              <a:spcAft>
                <a:spcPts val="0"/>
              </a:spcAft>
              <a:buSzPts val="2500"/>
              <a:buChar char="●"/>
              <a:defRPr/>
            </a:lvl4pPr>
            <a:lvl5pPr marL="2286000" lvl="4" indent="-387350" rtl="0">
              <a:spcBef>
                <a:spcPts val="3000"/>
              </a:spcBef>
              <a:spcAft>
                <a:spcPts val="0"/>
              </a:spcAft>
              <a:buSzPts val="2500"/>
              <a:buChar char="○"/>
              <a:defRPr/>
            </a:lvl5pPr>
            <a:lvl6pPr marL="2743200" lvl="5" indent="-387350" rtl="0">
              <a:spcBef>
                <a:spcPts val="3000"/>
              </a:spcBef>
              <a:spcAft>
                <a:spcPts val="0"/>
              </a:spcAft>
              <a:buSzPts val="2500"/>
              <a:buChar char="■"/>
              <a:defRPr/>
            </a:lvl6pPr>
            <a:lvl7pPr marL="3200400" lvl="6" indent="-387350" rtl="0">
              <a:spcBef>
                <a:spcPts val="3000"/>
              </a:spcBef>
              <a:spcAft>
                <a:spcPts val="0"/>
              </a:spcAft>
              <a:buSzPts val="2500"/>
              <a:buChar char="●"/>
              <a:defRPr/>
            </a:lvl7pPr>
            <a:lvl8pPr marL="3657600" lvl="7" indent="-387350" rtl="0">
              <a:spcBef>
                <a:spcPts val="3000"/>
              </a:spcBef>
              <a:spcAft>
                <a:spcPts val="0"/>
              </a:spcAft>
              <a:buSzPts val="2500"/>
              <a:buChar char="○"/>
              <a:defRPr/>
            </a:lvl8pPr>
            <a:lvl9pPr marL="4114800" lvl="8" indent="-387350" rtl="0">
              <a:spcBef>
                <a:spcPts val="3000"/>
              </a:spcBef>
              <a:spcAft>
                <a:spcPts val="3000"/>
              </a:spcAft>
              <a:buSzPts val="2500"/>
              <a:buChar char="■"/>
              <a:defRPr/>
            </a:lvl9pPr>
          </a:lstStyle>
          <a:p>
            <a:endParaRPr/>
          </a:p>
        </p:txBody>
      </p:sp>
      <p:sp>
        <p:nvSpPr>
          <p:cNvPr id="244" name="Google Shape;244;p64"/>
          <p:cNvSpPr txBox="1">
            <a:spLocks noGrp="1"/>
          </p:cNvSpPr>
          <p:nvPr>
            <p:ph type="sldNum" idx="12"/>
          </p:nvPr>
        </p:nvSpPr>
        <p:spPr>
          <a:xfrm>
            <a:off x="14009576" y="9693616"/>
            <a:ext cx="9069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5"/>
        <p:cNvGrpSpPr/>
        <p:nvPr/>
      </p:nvGrpSpPr>
      <p:grpSpPr>
        <a:xfrm>
          <a:off x="0" y="0"/>
          <a:ext cx="0" cy="0"/>
          <a:chOff x="0" y="0"/>
          <a:chExt cx="0" cy="0"/>
        </a:xfrm>
      </p:grpSpPr>
      <p:sp>
        <p:nvSpPr>
          <p:cNvPr id="246" name="Google Shape;246;p65"/>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4900"/>
              <a:buNone/>
              <a:defRPr/>
            </a:lvl1pPr>
            <a:lvl2pPr lvl="1" rtl="0">
              <a:spcBef>
                <a:spcPts val="0"/>
              </a:spcBef>
              <a:spcAft>
                <a:spcPts val="0"/>
              </a:spcAft>
              <a:buSzPts val="4900"/>
              <a:buNone/>
              <a:defRPr/>
            </a:lvl2pPr>
            <a:lvl3pPr lvl="2" rtl="0">
              <a:spcBef>
                <a:spcPts val="0"/>
              </a:spcBef>
              <a:spcAft>
                <a:spcPts val="0"/>
              </a:spcAft>
              <a:buSzPts val="4900"/>
              <a:buNone/>
              <a:defRPr/>
            </a:lvl3pPr>
            <a:lvl4pPr lvl="3" rtl="0">
              <a:spcBef>
                <a:spcPts val="0"/>
              </a:spcBef>
              <a:spcAft>
                <a:spcPts val="0"/>
              </a:spcAft>
              <a:buSzPts val="4900"/>
              <a:buNone/>
              <a:defRPr/>
            </a:lvl4pPr>
            <a:lvl5pPr lvl="4" rtl="0">
              <a:spcBef>
                <a:spcPts val="0"/>
              </a:spcBef>
              <a:spcAft>
                <a:spcPts val="0"/>
              </a:spcAft>
              <a:buSzPts val="4900"/>
              <a:buNone/>
              <a:defRPr/>
            </a:lvl5pPr>
            <a:lvl6pPr lvl="5" rtl="0">
              <a:spcBef>
                <a:spcPts val="0"/>
              </a:spcBef>
              <a:spcAft>
                <a:spcPts val="0"/>
              </a:spcAft>
              <a:buSzPts val="4900"/>
              <a:buNone/>
              <a:defRPr/>
            </a:lvl6pPr>
            <a:lvl7pPr lvl="6" rtl="0">
              <a:spcBef>
                <a:spcPts val="0"/>
              </a:spcBef>
              <a:spcAft>
                <a:spcPts val="0"/>
              </a:spcAft>
              <a:buSzPts val="4900"/>
              <a:buNone/>
              <a:defRPr/>
            </a:lvl7pPr>
            <a:lvl8pPr lvl="7" rtl="0">
              <a:spcBef>
                <a:spcPts val="0"/>
              </a:spcBef>
              <a:spcAft>
                <a:spcPts val="0"/>
              </a:spcAft>
              <a:buSzPts val="4900"/>
              <a:buNone/>
              <a:defRPr/>
            </a:lvl8pPr>
            <a:lvl9pPr lvl="8" rtl="0">
              <a:spcBef>
                <a:spcPts val="0"/>
              </a:spcBef>
              <a:spcAft>
                <a:spcPts val="0"/>
              </a:spcAft>
              <a:buSzPts val="4900"/>
              <a:buNone/>
              <a:defRPr/>
            </a:lvl9pPr>
          </a:lstStyle>
          <a:p>
            <a:endParaRPr/>
          </a:p>
        </p:txBody>
      </p:sp>
      <p:sp>
        <p:nvSpPr>
          <p:cNvPr id="247" name="Google Shape;247;p65"/>
          <p:cNvSpPr txBox="1">
            <a:spLocks noGrp="1"/>
          </p:cNvSpPr>
          <p:nvPr>
            <p:ph type="body" idx="1"/>
          </p:nvPr>
        </p:nvSpPr>
        <p:spPr>
          <a:xfrm>
            <a:off x="515409" y="2395696"/>
            <a:ext cx="6613800" cy="7101600"/>
          </a:xfrm>
          <a:prstGeom prst="rect">
            <a:avLst/>
          </a:prstGeom>
        </p:spPr>
        <p:txBody>
          <a:bodyPr spcFirstLastPara="1" wrap="square" lIns="164125" tIns="164125" rIns="164125" bIns="164125" anchor="t" anchorCtr="0">
            <a:noAutofit/>
          </a:bodyPr>
          <a:lstStyle>
            <a:lvl1pPr marL="457200" lvl="0" indent="-387350" rtl="0">
              <a:spcBef>
                <a:spcPts val="0"/>
              </a:spcBef>
              <a:spcAft>
                <a:spcPts val="0"/>
              </a:spcAft>
              <a:buSzPts val="2500"/>
              <a:buChar char="●"/>
              <a:defRPr sz="2500"/>
            </a:lvl1pPr>
            <a:lvl2pPr marL="914400" lvl="1" indent="-374650" rtl="0">
              <a:spcBef>
                <a:spcPts val="3000"/>
              </a:spcBef>
              <a:spcAft>
                <a:spcPts val="0"/>
              </a:spcAft>
              <a:buSzPts val="2300"/>
              <a:buChar char="○"/>
              <a:defRPr sz="2300"/>
            </a:lvl2pPr>
            <a:lvl3pPr marL="1371600" lvl="2" indent="-374650" rtl="0">
              <a:spcBef>
                <a:spcPts val="3000"/>
              </a:spcBef>
              <a:spcAft>
                <a:spcPts val="0"/>
              </a:spcAft>
              <a:buSzPts val="2300"/>
              <a:buChar char="■"/>
              <a:defRPr sz="2300"/>
            </a:lvl3pPr>
            <a:lvl4pPr marL="1828800" lvl="3" indent="-374650" rtl="0">
              <a:spcBef>
                <a:spcPts val="3000"/>
              </a:spcBef>
              <a:spcAft>
                <a:spcPts val="0"/>
              </a:spcAft>
              <a:buSzPts val="2300"/>
              <a:buChar char="●"/>
              <a:defRPr sz="2300"/>
            </a:lvl4pPr>
            <a:lvl5pPr marL="2286000" lvl="4" indent="-374650" rtl="0">
              <a:spcBef>
                <a:spcPts val="3000"/>
              </a:spcBef>
              <a:spcAft>
                <a:spcPts val="0"/>
              </a:spcAft>
              <a:buSzPts val="2300"/>
              <a:buChar char="○"/>
              <a:defRPr sz="2300"/>
            </a:lvl5pPr>
            <a:lvl6pPr marL="2743200" lvl="5" indent="-374650" rtl="0">
              <a:spcBef>
                <a:spcPts val="3000"/>
              </a:spcBef>
              <a:spcAft>
                <a:spcPts val="0"/>
              </a:spcAft>
              <a:buSzPts val="2300"/>
              <a:buChar char="■"/>
              <a:defRPr sz="2300"/>
            </a:lvl6pPr>
            <a:lvl7pPr marL="3200400" lvl="6" indent="-374650" rtl="0">
              <a:spcBef>
                <a:spcPts val="3000"/>
              </a:spcBef>
              <a:spcAft>
                <a:spcPts val="0"/>
              </a:spcAft>
              <a:buSzPts val="2300"/>
              <a:buChar char="●"/>
              <a:defRPr sz="2300"/>
            </a:lvl7pPr>
            <a:lvl8pPr marL="3657600" lvl="7" indent="-374650" rtl="0">
              <a:spcBef>
                <a:spcPts val="3000"/>
              </a:spcBef>
              <a:spcAft>
                <a:spcPts val="0"/>
              </a:spcAft>
              <a:buSzPts val="2300"/>
              <a:buChar char="○"/>
              <a:defRPr sz="2300"/>
            </a:lvl8pPr>
            <a:lvl9pPr marL="4114800" lvl="8" indent="-374650" rtl="0">
              <a:spcBef>
                <a:spcPts val="3000"/>
              </a:spcBef>
              <a:spcAft>
                <a:spcPts val="3000"/>
              </a:spcAft>
              <a:buSzPts val="2300"/>
              <a:buChar char="■"/>
              <a:defRPr sz="2300"/>
            </a:lvl9pPr>
          </a:lstStyle>
          <a:p>
            <a:endParaRPr/>
          </a:p>
        </p:txBody>
      </p:sp>
      <p:sp>
        <p:nvSpPr>
          <p:cNvPr id="248" name="Google Shape;248;p65"/>
          <p:cNvSpPr txBox="1">
            <a:spLocks noGrp="1"/>
          </p:cNvSpPr>
          <p:nvPr>
            <p:ph type="body" idx="2"/>
          </p:nvPr>
        </p:nvSpPr>
        <p:spPr>
          <a:xfrm>
            <a:off x="7990583" y="2395696"/>
            <a:ext cx="6613800" cy="7101600"/>
          </a:xfrm>
          <a:prstGeom prst="rect">
            <a:avLst/>
          </a:prstGeom>
        </p:spPr>
        <p:txBody>
          <a:bodyPr spcFirstLastPara="1" wrap="square" lIns="164125" tIns="164125" rIns="164125" bIns="164125" anchor="t" anchorCtr="0">
            <a:noAutofit/>
          </a:bodyPr>
          <a:lstStyle>
            <a:lvl1pPr marL="457200" lvl="0" indent="-387350" rtl="0">
              <a:spcBef>
                <a:spcPts val="0"/>
              </a:spcBef>
              <a:spcAft>
                <a:spcPts val="0"/>
              </a:spcAft>
              <a:buSzPts val="2500"/>
              <a:buChar char="●"/>
              <a:defRPr sz="2500"/>
            </a:lvl1pPr>
            <a:lvl2pPr marL="914400" lvl="1" indent="-374650" rtl="0">
              <a:spcBef>
                <a:spcPts val="3000"/>
              </a:spcBef>
              <a:spcAft>
                <a:spcPts val="0"/>
              </a:spcAft>
              <a:buSzPts val="2300"/>
              <a:buChar char="○"/>
              <a:defRPr sz="2300"/>
            </a:lvl2pPr>
            <a:lvl3pPr marL="1371600" lvl="2" indent="-374650" rtl="0">
              <a:spcBef>
                <a:spcPts val="3000"/>
              </a:spcBef>
              <a:spcAft>
                <a:spcPts val="0"/>
              </a:spcAft>
              <a:buSzPts val="2300"/>
              <a:buChar char="■"/>
              <a:defRPr sz="2300"/>
            </a:lvl3pPr>
            <a:lvl4pPr marL="1828800" lvl="3" indent="-374650" rtl="0">
              <a:spcBef>
                <a:spcPts val="3000"/>
              </a:spcBef>
              <a:spcAft>
                <a:spcPts val="0"/>
              </a:spcAft>
              <a:buSzPts val="2300"/>
              <a:buChar char="●"/>
              <a:defRPr sz="2300"/>
            </a:lvl4pPr>
            <a:lvl5pPr marL="2286000" lvl="4" indent="-374650" rtl="0">
              <a:spcBef>
                <a:spcPts val="3000"/>
              </a:spcBef>
              <a:spcAft>
                <a:spcPts val="0"/>
              </a:spcAft>
              <a:buSzPts val="2300"/>
              <a:buChar char="○"/>
              <a:defRPr sz="2300"/>
            </a:lvl5pPr>
            <a:lvl6pPr marL="2743200" lvl="5" indent="-374650" rtl="0">
              <a:spcBef>
                <a:spcPts val="3000"/>
              </a:spcBef>
              <a:spcAft>
                <a:spcPts val="0"/>
              </a:spcAft>
              <a:buSzPts val="2300"/>
              <a:buChar char="■"/>
              <a:defRPr sz="2300"/>
            </a:lvl6pPr>
            <a:lvl7pPr marL="3200400" lvl="6" indent="-374650" rtl="0">
              <a:spcBef>
                <a:spcPts val="3000"/>
              </a:spcBef>
              <a:spcAft>
                <a:spcPts val="0"/>
              </a:spcAft>
              <a:buSzPts val="2300"/>
              <a:buChar char="●"/>
              <a:defRPr sz="2300"/>
            </a:lvl7pPr>
            <a:lvl8pPr marL="3657600" lvl="7" indent="-374650" rtl="0">
              <a:spcBef>
                <a:spcPts val="3000"/>
              </a:spcBef>
              <a:spcAft>
                <a:spcPts val="0"/>
              </a:spcAft>
              <a:buSzPts val="2300"/>
              <a:buChar char="○"/>
              <a:defRPr sz="2300"/>
            </a:lvl8pPr>
            <a:lvl9pPr marL="4114800" lvl="8" indent="-374650" rtl="0">
              <a:spcBef>
                <a:spcPts val="3000"/>
              </a:spcBef>
              <a:spcAft>
                <a:spcPts val="3000"/>
              </a:spcAft>
              <a:buSzPts val="2300"/>
              <a:buChar char="■"/>
              <a:defRPr sz="2300"/>
            </a:lvl9pPr>
          </a:lstStyle>
          <a:p>
            <a:endParaRPr/>
          </a:p>
        </p:txBody>
      </p:sp>
      <p:sp>
        <p:nvSpPr>
          <p:cNvPr id="249" name="Google Shape;249;p65"/>
          <p:cNvSpPr txBox="1">
            <a:spLocks noGrp="1"/>
          </p:cNvSpPr>
          <p:nvPr>
            <p:ph type="sldNum" idx="12"/>
          </p:nvPr>
        </p:nvSpPr>
        <p:spPr>
          <a:xfrm>
            <a:off x="14009576" y="9693616"/>
            <a:ext cx="9069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515409" y="1154948"/>
            <a:ext cx="4643100" cy="1570800"/>
          </a:xfrm>
          <a:prstGeom prst="rect">
            <a:avLst/>
          </a:prstGeom>
        </p:spPr>
        <p:txBody>
          <a:bodyPr spcFirstLastPara="1" wrap="square" lIns="164125" tIns="164125" rIns="164125" bIns="164125" anchor="b" anchorCtr="0">
            <a:normAutofit/>
          </a:bodyPr>
          <a:lstStyle>
            <a:lvl1pPr lvl="0">
              <a:spcBef>
                <a:spcPts val="0"/>
              </a:spcBef>
              <a:spcAft>
                <a:spcPts val="0"/>
              </a:spcAft>
              <a:buSzPts val="4300"/>
              <a:buNone/>
              <a:defRPr sz="4300"/>
            </a:lvl1pPr>
            <a:lvl2pPr lvl="1">
              <a:spcBef>
                <a:spcPts val="0"/>
              </a:spcBef>
              <a:spcAft>
                <a:spcPts val="0"/>
              </a:spcAft>
              <a:buSzPts val="4300"/>
              <a:buNone/>
              <a:defRPr sz="4300"/>
            </a:lvl2pPr>
            <a:lvl3pPr lvl="2">
              <a:spcBef>
                <a:spcPts val="0"/>
              </a:spcBef>
              <a:spcAft>
                <a:spcPts val="0"/>
              </a:spcAft>
              <a:buSzPts val="4300"/>
              <a:buNone/>
              <a:defRPr sz="4300"/>
            </a:lvl3pPr>
            <a:lvl4pPr lvl="3">
              <a:spcBef>
                <a:spcPts val="0"/>
              </a:spcBef>
              <a:spcAft>
                <a:spcPts val="0"/>
              </a:spcAft>
              <a:buSzPts val="4300"/>
              <a:buNone/>
              <a:defRPr sz="4300"/>
            </a:lvl4pPr>
            <a:lvl5pPr lvl="4">
              <a:spcBef>
                <a:spcPts val="0"/>
              </a:spcBef>
              <a:spcAft>
                <a:spcPts val="0"/>
              </a:spcAft>
              <a:buSzPts val="4300"/>
              <a:buNone/>
              <a:defRPr sz="4300"/>
            </a:lvl5pPr>
            <a:lvl6pPr lvl="5">
              <a:spcBef>
                <a:spcPts val="0"/>
              </a:spcBef>
              <a:spcAft>
                <a:spcPts val="0"/>
              </a:spcAft>
              <a:buSzPts val="4300"/>
              <a:buNone/>
              <a:defRPr sz="4300"/>
            </a:lvl6pPr>
            <a:lvl7pPr lvl="6">
              <a:spcBef>
                <a:spcPts val="0"/>
              </a:spcBef>
              <a:spcAft>
                <a:spcPts val="0"/>
              </a:spcAft>
              <a:buSzPts val="4300"/>
              <a:buNone/>
              <a:defRPr sz="4300"/>
            </a:lvl7pPr>
            <a:lvl8pPr lvl="7">
              <a:spcBef>
                <a:spcPts val="0"/>
              </a:spcBef>
              <a:spcAft>
                <a:spcPts val="0"/>
              </a:spcAft>
              <a:buSzPts val="4300"/>
              <a:buNone/>
              <a:defRPr sz="4300"/>
            </a:lvl8pPr>
            <a:lvl9pPr lvl="8">
              <a:spcBef>
                <a:spcPts val="0"/>
              </a:spcBef>
              <a:spcAft>
                <a:spcPts val="0"/>
              </a:spcAft>
              <a:buSzPts val="4300"/>
              <a:buNone/>
              <a:defRPr sz="4300"/>
            </a:lvl9pPr>
          </a:lstStyle>
          <a:p>
            <a:endParaRPr/>
          </a:p>
        </p:txBody>
      </p:sp>
      <p:sp>
        <p:nvSpPr>
          <p:cNvPr id="30" name="Google Shape;30;p7"/>
          <p:cNvSpPr txBox="1">
            <a:spLocks noGrp="1"/>
          </p:cNvSpPr>
          <p:nvPr>
            <p:ph type="body" idx="1"/>
          </p:nvPr>
        </p:nvSpPr>
        <p:spPr>
          <a:xfrm>
            <a:off x="515409" y="2888617"/>
            <a:ext cx="4643100" cy="6609000"/>
          </a:xfrm>
          <a:prstGeom prst="rect">
            <a:avLst/>
          </a:prstGeom>
        </p:spPr>
        <p:txBody>
          <a:bodyPr spcFirstLastPara="1" wrap="square" lIns="164125" tIns="164125" rIns="164125" bIns="164125" anchor="t" anchorCtr="0">
            <a:normAutofit/>
          </a:bodyPr>
          <a:lstStyle>
            <a:lvl1pPr marL="457200" lvl="0" indent="-368300">
              <a:spcBef>
                <a:spcPts val="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1" name="Google Shape;31;p7"/>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0"/>
        <p:cNvGrpSpPr/>
        <p:nvPr/>
      </p:nvGrpSpPr>
      <p:grpSpPr>
        <a:xfrm>
          <a:off x="0" y="0"/>
          <a:ext cx="0" cy="0"/>
          <a:chOff x="0" y="0"/>
          <a:chExt cx="0" cy="0"/>
        </a:xfrm>
      </p:grpSpPr>
      <p:sp>
        <p:nvSpPr>
          <p:cNvPr id="251" name="Google Shape;251;p66"/>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4900"/>
              <a:buNone/>
              <a:defRPr/>
            </a:lvl1pPr>
            <a:lvl2pPr lvl="1" rtl="0">
              <a:spcBef>
                <a:spcPts val="0"/>
              </a:spcBef>
              <a:spcAft>
                <a:spcPts val="0"/>
              </a:spcAft>
              <a:buSzPts val="4900"/>
              <a:buNone/>
              <a:defRPr/>
            </a:lvl2pPr>
            <a:lvl3pPr lvl="2" rtl="0">
              <a:spcBef>
                <a:spcPts val="0"/>
              </a:spcBef>
              <a:spcAft>
                <a:spcPts val="0"/>
              </a:spcAft>
              <a:buSzPts val="4900"/>
              <a:buNone/>
              <a:defRPr/>
            </a:lvl3pPr>
            <a:lvl4pPr lvl="3" rtl="0">
              <a:spcBef>
                <a:spcPts val="0"/>
              </a:spcBef>
              <a:spcAft>
                <a:spcPts val="0"/>
              </a:spcAft>
              <a:buSzPts val="4900"/>
              <a:buNone/>
              <a:defRPr/>
            </a:lvl4pPr>
            <a:lvl5pPr lvl="4" rtl="0">
              <a:spcBef>
                <a:spcPts val="0"/>
              </a:spcBef>
              <a:spcAft>
                <a:spcPts val="0"/>
              </a:spcAft>
              <a:buSzPts val="4900"/>
              <a:buNone/>
              <a:defRPr/>
            </a:lvl5pPr>
            <a:lvl6pPr lvl="5" rtl="0">
              <a:spcBef>
                <a:spcPts val="0"/>
              </a:spcBef>
              <a:spcAft>
                <a:spcPts val="0"/>
              </a:spcAft>
              <a:buSzPts val="4900"/>
              <a:buNone/>
              <a:defRPr/>
            </a:lvl6pPr>
            <a:lvl7pPr lvl="6" rtl="0">
              <a:spcBef>
                <a:spcPts val="0"/>
              </a:spcBef>
              <a:spcAft>
                <a:spcPts val="0"/>
              </a:spcAft>
              <a:buSzPts val="4900"/>
              <a:buNone/>
              <a:defRPr/>
            </a:lvl7pPr>
            <a:lvl8pPr lvl="7" rtl="0">
              <a:spcBef>
                <a:spcPts val="0"/>
              </a:spcBef>
              <a:spcAft>
                <a:spcPts val="0"/>
              </a:spcAft>
              <a:buSzPts val="4900"/>
              <a:buNone/>
              <a:defRPr/>
            </a:lvl8pPr>
            <a:lvl9pPr lvl="8" rtl="0">
              <a:spcBef>
                <a:spcPts val="0"/>
              </a:spcBef>
              <a:spcAft>
                <a:spcPts val="0"/>
              </a:spcAft>
              <a:buSzPts val="4900"/>
              <a:buNone/>
              <a:defRPr/>
            </a:lvl9pPr>
          </a:lstStyle>
          <a:p>
            <a:endParaRPr/>
          </a:p>
        </p:txBody>
      </p:sp>
      <p:sp>
        <p:nvSpPr>
          <p:cNvPr id="252" name="Google Shape;252;p66"/>
          <p:cNvSpPr txBox="1">
            <a:spLocks noGrp="1"/>
          </p:cNvSpPr>
          <p:nvPr>
            <p:ph type="sldNum" idx="12"/>
          </p:nvPr>
        </p:nvSpPr>
        <p:spPr>
          <a:xfrm>
            <a:off x="14009576" y="9693616"/>
            <a:ext cx="9069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3"/>
        <p:cNvGrpSpPr/>
        <p:nvPr/>
      </p:nvGrpSpPr>
      <p:grpSpPr>
        <a:xfrm>
          <a:off x="0" y="0"/>
          <a:ext cx="0" cy="0"/>
          <a:chOff x="0" y="0"/>
          <a:chExt cx="0" cy="0"/>
        </a:xfrm>
      </p:grpSpPr>
      <p:sp>
        <p:nvSpPr>
          <p:cNvPr id="254" name="Google Shape;254;p67"/>
          <p:cNvSpPr txBox="1">
            <a:spLocks noGrp="1"/>
          </p:cNvSpPr>
          <p:nvPr>
            <p:ph type="title"/>
          </p:nvPr>
        </p:nvSpPr>
        <p:spPr>
          <a:xfrm>
            <a:off x="515409" y="1154948"/>
            <a:ext cx="4642800" cy="1570800"/>
          </a:xfrm>
          <a:prstGeom prst="rect">
            <a:avLst/>
          </a:prstGeom>
        </p:spPr>
        <p:txBody>
          <a:bodyPr spcFirstLastPara="1" wrap="square" lIns="164125" tIns="164125" rIns="164125" bIns="164125" anchor="b"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55" name="Google Shape;255;p67"/>
          <p:cNvSpPr txBox="1">
            <a:spLocks noGrp="1"/>
          </p:cNvSpPr>
          <p:nvPr>
            <p:ph type="body" idx="1"/>
          </p:nvPr>
        </p:nvSpPr>
        <p:spPr>
          <a:xfrm>
            <a:off x="515409" y="2888617"/>
            <a:ext cx="4642800" cy="6609000"/>
          </a:xfrm>
          <a:prstGeom prst="rect">
            <a:avLst/>
          </a:prstGeom>
        </p:spPr>
        <p:txBody>
          <a:bodyPr spcFirstLastPara="1" wrap="square" lIns="164125" tIns="164125" rIns="164125" bIns="164125" anchor="t" anchorCtr="0">
            <a:noAutofit/>
          </a:bodyPr>
          <a:lstStyle>
            <a:lvl1pPr marL="457200" lvl="0" indent="-374650" rtl="0">
              <a:spcBef>
                <a:spcPts val="0"/>
              </a:spcBef>
              <a:spcAft>
                <a:spcPts val="0"/>
              </a:spcAft>
              <a:buSzPts val="2300"/>
              <a:buChar char="●"/>
              <a:defRPr sz="2300"/>
            </a:lvl1pPr>
            <a:lvl2pPr marL="914400" lvl="1" indent="-374650" rtl="0">
              <a:spcBef>
                <a:spcPts val="3000"/>
              </a:spcBef>
              <a:spcAft>
                <a:spcPts val="0"/>
              </a:spcAft>
              <a:buSzPts val="2300"/>
              <a:buChar char="○"/>
              <a:defRPr sz="2300"/>
            </a:lvl2pPr>
            <a:lvl3pPr marL="1371600" lvl="2" indent="-374650" rtl="0">
              <a:spcBef>
                <a:spcPts val="3000"/>
              </a:spcBef>
              <a:spcAft>
                <a:spcPts val="0"/>
              </a:spcAft>
              <a:buSzPts val="2300"/>
              <a:buChar char="■"/>
              <a:defRPr sz="2300"/>
            </a:lvl3pPr>
            <a:lvl4pPr marL="1828800" lvl="3" indent="-374650" rtl="0">
              <a:spcBef>
                <a:spcPts val="3000"/>
              </a:spcBef>
              <a:spcAft>
                <a:spcPts val="0"/>
              </a:spcAft>
              <a:buSzPts val="2300"/>
              <a:buChar char="●"/>
              <a:defRPr sz="2300"/>
            </a:lvl4pPr>
            <a:lvl5pPr marL="2286000" lvl="4" indent="-374650" rtl="0">
              <a:spcBef>
                <a:spcPts val="3000"/>
              </a:spcBef>
              <a:spcAft>
                <a:spcPts val="0"/>
              </a:spcAft>
              <a:buSzPts val="2300"/>
              <a:buChar char="○"/>
              <a:defRPr sz="2300"/>
            </a:lvl5pPr>
            <a:lvl6pPr marL="2743200" lvl="5" indent="-374650" rtl="0">
              <a:spcBef>
                <a:spcPts val="3000"/>
              </a:spcBef>
              <a:spcAft>
                <a:spcPts val="0"/>
              </a:spcAft>
              <a:buSzPts val="2300"/>
              <a:buChar char="■"/>
              <a:defRPr sz="2300"/>
            </a:lvl6pPr>
            <a:lvl7pPr marL="3200400" lvl="6" indent="-374650" rtl="0">
              <a:spcBef>
                <a:spcPts val="3000"/>
              </a:spcBef>
              <a:spcAft>
                <a:spcPts val="0"/>
              </a:spcAft>
              <a:buSzPts val="2300"/>
              <a:buChar char="●"/>
              <a:defRPr sz="2300"/>
            </a:lvl7pPr>
            <a:lvl8pPr marL="3657600" lvl="7" indent="-374650" rtl="0">
              <a:spcBef>
                <a:spcPts val="3000"/>
              </a:spcBef>
              <a:spcAft>
                <a:spcPts val="0"/>
              </a:spcAft>
              <a:buSzPts val="2300"/>
              <a:buChar char="○"/>
              <a:defRPr sz="2300"/>
            </a:lvl8pPr>
            <a:lvl9pPr marL="4114800" lvl="8" indent="-374650" rtl="0">
              <a:spcBef>
                <a:spcPts val="3000"/>
              </a:spcBef>
              <a:spcAft>
                <a:spcPts val="3000"/>
              </a:spcAft>
              <a:buSzPts val="2300"/>
              <a:buChar char="■"/>
              <a:defRPr sz="2300"/>
            </a:lvl9pPr>
          </a:lstStyle>
          <a:p>
            <a:endParaRPr/>
          </a:p>
        </p:txBody>
      </p:sp>
      <p:sp>
        <p:nvSpPr>
          <p:cNvPr id="256" name="Google Shape;256;p67"/>
          <p:cNvSpPr txBox="1">
            <a:spLocks noGrp="1"/>
          </p:cNvSpPr>
          <p:nvPr>
            <p:ph type="sldNum" idx="12"/>
          </p:nvPr>
        </p:nvSpPr>
        <p:spPr>
          <a:xfrm>
            <a:off x="14009576" y="9693616"/>
            <a:ext cx="9069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7"/>
        <p:cNvGrpSpPr/>
        <p:nvPr/>
      </p:nvGrpSpPr>
      <p:grpSpPr>
        <a:xfrm>
          <a:off x="0" y="0"/>
          <a:ext cx="0" cy="0"/>
          <a:chOff x="0" y="0"/>
          <a:chExt cx="0" cy="0"/>
        </a:xfrm>
      </p:grpSpPr>
      <p:sp>
        <p:nvSpPr>
          <p:cNvPr id="258" name="Google Shape;258;p68"/>
          <p:cNvSpPr txBox="1">
            <a:spLocks noGrp="1"/>
          </p:cNvSpPr>
          <p:nvPr>
            <p:ph type="title"/>
          </p:nvPr>
        </p:nvSpPr>
        <p:spPr>
          <a:xfrm>
            <a:off x="810650" y="935745"/>
            <a:ext cx="10529400" cy="8504100"/>
          </a:xfrm>
          <a:prstGeom prst="rect">
            <a:avLst/>
          </a:prstGeom>
        </p:spPr>
        <p:txBody>
          <a:bodyPr spcFirstLastPara="1" wrap="square" lIns="164125" tIns="164125" rIns="164125" bIns="164125" anchor="ctr" anchorCtr="0">
            <a:noAutofit/>
          </a:bodyPr>
          <a:lstStyle>
            <a:lvl1pPr lvl="0" rtl="0">
              <a:spcBef>
                <a:spcPts val="0"/>
              </a:spcBef>
              <a:spcAft>
                <a:spcPts val="0"/>
              </a:spcAft>
              <a:buSzPts val="8600"/>
              <a:buNone/>
              <a:defRPr sz="8600"/>
            </a:lvl1pPr>
            <a:lvl2pPr lvl="1" rtl="0">
              <a:spcBef>
                <a:spcPts val="0"/>
              </a:spcBef>
              <a:spcAft>
                <a:spcPts val="0"/>
              </a:spcAft>
              <a:buSzPts val="8600"/>
              <a:buNone/>
              <a:defRPr sz="8600"/>
            </a:lvl2pPr>
            <a:lvl3pPr lvl="2" rtl="0">
              <a:spcBef>
                <a:spcPts val="0"/>
              </a:spcBef>
              <a:spcAft>
                <a:spcPts val="0"/>
              </a:spcAft>
              <a:buSzPts val="8600"/>
              <a:buNone/>
              <a:defRPr sz="8600"/>
            </a:lvl3pPr>
            <a:lvl4pPr lvl="3" rtl="0">
              <a:spcBef>
                <a:spcPts val="0"/>
              </a:spcBef>
              <a:spcAft>
                <a:spcPts val="0"/>
              </a:spcAft>
              <a:buSzPts val="8600"/>
              <a:buNone/>
              <a:defRPr sz="8600"/>
            </a:lvl4pPr>
            <a:lvl5pPr lvl="4" rtl="0">
              <a:spcBef>
                <a:spcPts val="0"/>
              </a:spcBef>
              <a:spcAft>
                <a:spcPts val="0"/>
              </a:spcAft>
              <a:buSzPts val="8600"/>
              <a:buNone/>
              <a:defRPr sz="8600"/>
            </a:lvl5pPr>
            <a:lvl6pPr lvl="5" rtl="0">
              <a:spcBef>
                <a:spcPts val="0"/>
              </a:spcBef>
              <a:spcAft>
                <a:spcPts val="0"/>
              </a:spcAft>
              <a:buSzPts val="8600"/>
              <a:buNone/>
              <a:defRPr sz="8600"/>
            </a:lvl6pPr>
            <a:lvl7pPr lvl="6" rtl="0">
              <a:spcBef>
                <a:spcPts val="0"/>
              </a:spcBef>
              <a:spcAft>
                <a:spcPts val="0"/>
              </a:spcAft>
              <a:buSzPts val="8600"/>
              <a:buNone/>
              <a:defRPr sz="8600"/>
            </a:lvl7pPr>
            <a:lvl8pPr lvl="7" rtl="0">
              <a:spcBef>
                <a:spcPts val="0"/>
              </a:spcBef>
              <a:spcAft>
                <a:spcPts val="0"/>
              </a:spcAft>
              <a:buSzPts val="8600"/>
              <a:buNone/>
              <a:defRPr sz="8600"/>
            </a:lvl8pPr>
            <a:lvl9pPr lvl="8" rtl="0">
              <a:spcBef>
                <a:spcPts val="0"/>
              </a:spcBef>
              <a:spcAft>
                <a:spcPts val="0"/>
              </a:spcAft>
              <a:buSzPts val="8600"/>
              <a:buNone/>
              <a:defRPr sz="8600"/>
            </a:lvl9pPr>
          </a:lstStyle>
          <a:p>
            <a:endParaRPr/>
          </a:p>
        </p:txBody>
      </p:sp>
      <p:sp>
        <p:nvSpPr>
          <p:cNvPr id="259" name="Google Shape;259;p68"/>
          <p:cNvSpPr txBox="1">
            <a:spLocks noGrp="1"/>
          </p:cNvSpPr>
          <p:nvPr>
            <p:ph type="sldNum" idx="12"/>
          </p:nvPr>
        </p:nvSpPr>
        <p:spPr>
          <a:xfrm>
            <a:off x="14009576" y="9693616"/>
            <a:ext cx="9069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0"/>
        <p:cNvGrpSpPr/>
        <p:nvPr/>
      </p:nvGrpSpPr>
      <p:grpSpPr>
        <a:xfrm>
          <a:off x="0" y="0"/>
          <a:ext cx="0" cy="0"/>
          <a:chOff x="0" y="0"/>
          <a:chExt cx="0" cy="0"/>
        </a:xfrm>
      </p:grpSpPr>
      <p:sp>
        <p:nvSpPr>
          <p:cNvPr id="261" name="Google Shape;261;p69"/>
          <p:cNvSpPr/>
          <p:nvPr/>
        </p:nvSpPr>
        <p:spPr>
          <a:xfrm>
            <a:off x="7560000" y="-260"/>
            <a:ext cx="7560000" cy="10692000"/>
          </a:xfrm>
          <a:prstGeom prst="rect">
            <a:avLst/>
          </a:prstGeom>
          <a:solidFill>
            <a:schemeClr val="lt2"/>
          </a:solidFill>
          <a:ln>
            <a:noFill/>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sp>
        <p:nvSpPr>
          <p:cNvPr id="262" name="Google Shape;262;p69"/>
          <p:cNvSpPr txBox="1">
            <a:spLocks noGrp="1"/>
          </p:cNvSpPr>
          <p:nvPr>
            <p:ph type="title"/>
          </p:nvPr>
        </p:nvSpPr>
        <p:spPr>
          <a:xfrm>
            <a:off x="439016" y="2563450"/>
            <a:ext cx="6688500" cy="30813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7500"/>
              <a:buNone/>
              <a:defRPr sz="7500"/>
            </a:lvl1pPr>
            <a:lvl2pPr lvl="1" algn="ctr" rtl="0">
              <a:spcBef>
                <a:spcPts val="0"/>
              </a:spcBef>
              <a:spcAft>
                <a:spcPts val="0"/>
              </a:spcAft>
              <a:buSzPts val="7500"/>
              <a:buNone/>
              <a:defRPr sz="7500"/>
            </a:lvl2pPr>
            <a:lvl3pPr lvl="2" algn="ctr" rtl="0">
              <a:spcBef>
                <a:spcPts val="0"/>
              </a:spcBef>
              <a:spcAft>
                <a:spcPts val="0"/>
              </a:spcAft>
              <a:buSzPts val="7500"/>
              <a:buNone/>
              <a:defRPr sz="7500"/>
            </a:lvl3pPr>
            <a:lvl4pPr lvl="3" algn="ctr" rtl="0">
              <a:spcBef>
                <a:spcPts val="0"/>
              </a:spcBef>
              <a:spcAft>
                <a:spcPts val="0"/>
              </a:spcAft>
              <a:buSzPts val="7500"/>
              <a:buNone/>
              <a:defRPr sz="7500"/>
            </a:lvl4pPr>
            <a:lvl5pPr lvl="4" algn="ctr" rtl="0">
              <a:spcBef>
                <a:spcPts val="0"/>
              </a:spcBef>
              <a:spcAft>
                <a:spcPts val="0"/>
              </a:spcAft>
              <a:buSzPts val="7500"/>
              <a:buNone/>
              <a:defRPr sz="7500"/>
            </a:lvl5pPr>
            <a:lvl6pPr lvl="5" algn="ctr" rtl="0">
              <a:spcBef>
                <a:spcPts val="0"/>
              </a:spcBef>
              <a:spcAft>
                <a:spcPts val="0"/>
              </a:spcAft>
              <a:buSzPts val="7500"/>
              <a:buNone/>
              <a:defRPr sz="7500"/>
            </a:lvl6pPr>
            <a:lvl7pPr lvl="6" algn="ctr" rtl="0">
              <a:spcBef>
                <a:spcPts val="0"/>
              </a:spcBef>
              <a:spcAft>
                <a:spcPts val="0"/>
              </a:spcAft>
              <a:buSzPts val="7500"/>
              <a:buNone/>
              <a:defRPr sz="7500"/>
            </a:lvl7pPr>
            <a:lvl8pPr lvl="7" algn="ctr" rtl="0">
              <a:spcBef>
                <a:spcPts val="0"/>
              </a:spcBef>
              <a:spcAft>
                <a:spcPts val="0"/>
              </a:spcAft>
              <a:buSzPts val="7500"/>
              <a:buNone/>
              <a:defRPr sz="7500"/>
            </a:lvl8pPr>
            <a:lvl9pPr lvl="8" algn="ctr" rtl="0">
              <a:spcBef>
                <a:spcPts val="0"/>
              </a:spcBef>
              <a:spcAft>
                <a:spcPts val="0"/>
              </a:spcAft>
              <a:buSzPts val="7500"/>
              <a:buNone/>
              <a:defRPr sz="7500"/>
            </a:lvl9pPr>
          </a:lstStyle>
          <a:p>
            <a:endParaRPr/>
          </a:p>
        </p:txBody>
      </p:sp>
      <p:sp>
        <p:nvSpPr>
          <p:cNvPr id="263" name="Google Shape;263;p69"/>
          <p:cNvSpPr txBox="1">
            <a:spLocks noGrp="1"/>
          </p:cNvSpPr>
          <p:nvPr>
            <p:ph type="subTitle" idx="1"/>
          </p:nvPr>
        </p:nvSpPr>
        <p:spPr>
          <a:xfrm>
            <a:off x="439016" y="5826865"/>
            <a:ext cx="6688500" cy="2567400"/>
          </a:xfrm>
          <a:prstGeom prst="rect">
            <a:avLst/>
          </a:prstGeom>
        </p:spPr>
        <p:txBody>
          <a:bodyPr spcFirstLastPara="1" wrap="square" lIns="164125" tIns="164125" rIns="164125" bIns="164125" anchor="t" anchorCtr="0">
            <a:noAutofit/>
          </a:bodyPr>
          <a:lstStyle>
            <a:lvl1pPr lvl="0" algn="ctr" rtl="0">
              <a:lnSpc>
                <a:spcPct val="100000"/>
              </a:lnSpc>
              <a:spcBef>
                <a:spcPts val="0"/>
              </a:spcBef>
              <a:spcAft>
                <a:spcPts val="0"/>
              </a:spcAft>
              <a:buSzPts val="3800"/>
              <a:buNone/>
              <a:defRPr sz="3800"/>
            </a:lvl1pPr>
            <a:lvl2pPr lvl="1" algn="ctr" rtl="0">
              <a:lnSpc>
                <a:spcPct val="100000"/>
              </a:lnSpc>
              <a:spcBef>
                <a:spcPts val="0"/>
              </a:spcBef>
              <a:spcAft>
                <a:spcPts val="0"/>
              </a:spcAft>
              <a:buSzPts val="3800"/>
              <a:buNone/>
              <a:defRPr sz="3800"/>
            </a:lvl2pPr>
            <a:lvl3pPr lvl="2" algn="ctr" rtl="0">
              <a:lnSpc>
                <a:spcPct val="100000"/>
              </a:lnSpc>
              <a:spcBef>
                <a:spcPts val="0"/>
              </a:spcBef>
              <a:spcAft>
                <a:spcPts val="0"/>
              </a:spcAft>
              <a:buSzPts val="3800"/>
              <a:buNone/>
              <a:defRPr sz="3800"/>
            </a:lvl3pPr>
            <a:lvl4pPr lvl="3" algn="ctr" rtl="0">
              <a:lnSpc>
                <a:spcPct val="100000"/>
              </a:lnSpc>
              <a:spcBef>
                <a:spcPts val="0"/>
              </a:spcBef>
              <a:spcAft>
                <a:spcPts val="0"/>
              </a:spcAft>
              <a:buSzPts val="3800"/>
              <a:buNone/>
              <a:defRPr sz="3800"/>
            </a:lvl4pPr>
            <a:lvl5pPr lvl="4" algn="ctr" rtl="0">
              <a:lnSpc>
                <a:spcPct val="100000"/>
              </a:lnSpc>
              <a:spcBef>
                <a:spcPts val="0"/>
              </a:spcBef>
              <a:spcAft>
                <a:spcPts val="0"/>
              </a:spcAft>
              <a:buSzPts val="3800"/>
              <a:buNone/>
              <a:defRPr sz="3800"/>
            </a:lvl5pPr>
            <a:lvl6pPr lvl="5" algn="ctr" rtl="0">
              <a:lnSpc>
                <a:spcPct val="100000"/>
              </a:lnSpc>
              <a:spcBef>
                <a:spcPts val="0"/>
              </a:spcBef>
              <a:spcAft>
                <a:spcPts val="0"/>
              </a:spcAft>
              <a:buSzPts val="3800"/>
              <a:buNone/>
              <a:defRPr sz="3800"/>
            </a:lvl6pPr>
            <a:lvl7pPr lvl="6" algn="ctr" rtl="0">
              <a:lnSpc>
                <a:spcPct val="100000"/>
              </a:lnSpc>
              <a:spcBef>
                <a:spcPts val="0"/>
              </a:spcBef>
              <a:spcAft>
                <a:spcPts val="0"/>
              </a:spcAft>
              <a:buSzPts val="3800"/>
              <a:buNone/>
              <a:defRPr sz="3800"/>
            </a:lvl7pPr>
            <a:lvl8pPr lvl="7" algn="ctr" rtl="0">
              <a:lnSpc>
                <a:spcPct val="100000"/>
              </a:lnSpc>
              <a:spcBef>
                <a:spcPts val="0"/>
              </a:spcBef>
              <a:spcAft>
                <a:spcPts val="0"/>
              </a:spcAft>
              <a:buSzPts val="3800"/>
              <a:buNone/>
              <a:defRPr sz="3800"/>
            </a:lvl8pPr>
            <a:lvl9pPr lvl="8" algn="ctr" rtl="0">
              <a:lnSpc>
                <a:spcPct val="100000"/>
              </a:lnSpc>
              <a:spcBef>
                <a:spcPts val="0"/>
              </a:spcBef>
              <a:spcAft>
                <a:spcPts val="0"/>
              </a:spcAft>
              <a:buSzPts val="3800"/>
              <a:buNone/>
              <a:defRPr sz="3800"/>
            </a:lvl9pPr>
          </a:lstStyle>
          <a:p>
            <a:endParaRPr/>
          </a:p>
        </p:txBody>
      </p:sp>
      <p:sp>
        <p:nvSpPr>
          <p:cNvPr id="264" name="Google Shape;264;p69"/>
          <p:cNvSpPr txBox="1">
            <a:spLocks noGrp="1"/>
          </p:cNvSpPr>
          <p:nvPr>
            <p:ph type="body" idx="2"/>
          </p:nvPr>
        </p:nvSpPr>
        <p:spPr>
          <a:xfrm>
            <a:off x="8167677" y="1505164"/>
            <a:ext cx="6344400" cy="7681200"/>
          </a:xfrm>
          <a:prstGeom prst="rect">
            <a:avLst/>
          </a:prstGeom>
        </p:spPr>
        <p:txBody>
          <a:bodyPr spcFirstLastPara="1" wrap="square" lIns="164125" tIns="164125" rIns="164125" bIns="164125" anchor="ctr" anchorCtr="0">
            <a:noAutofit/>
          </a:bodyPr>
          <a:lstStyle>
            <a:lvl1pPr marL="457200" lvl="0" indent="-438150" rtl="0">
              <a:spcBef>
                <a:spcPts val="0"/>
              </a:spcBef>
              <a:spcAft>
                <a:spcPts val="0"/>
              </a:spcAft>
              <a:buSzPts val="3300"/>
              <a:buChar char="●"/>
              <a:defRPr/>
            </a:lvl1pPr>
            <a:lvl2pPr marL="914400" lvl="1" indent="-387350" rtl="0">
              <a:spcBef>
                <a:spcPts val="3000"/>
              </a:spcBef>
              <a:spcAft>
                <a:spcPts val="0"/>
              </a:spcAft>
              <a:buSzPts val="2500"/>
              <a:buChar char="○"/>
              <a:defRPr/>
            </a:lvl2pPr>
            <a:lvl3pPr marL="1371600" lvl="2" indent="-387350" rtl="0">
              <a:spcBef>
                <a:spcPts val="3000"/>
              </a:spcBef>
              <a:spcAft>
                <a:spcPts val="0"/>
              </a:spcAft>
              <a:buSzPts val="2500"/>
              <a:buChar char="■"/>
              <a:defRPr/>
            </a:lvl3pPr>
            <a:lvl4pPr marL="1828800" lvl="3" indent="-387350" rtl="0">
              <a:spcBef>
                <a:spcPts val="3000"/>
              </a:spcBef>
              <a:spcAft>
                <a:spcPts val="0"/>
              </a:spcAft>
              <a:buSzPts val="2500"/>
              <a:buChar char="●"/>
              <a:defRPr/>
            </a:lvl4pPr>
            <a:lvl5pPr marL="2286000" lvl="4" indent="-387350" rtl="0">
              <a:spcBef>
                <a:spcPts val="3000"/>
              </a:spcBef>
              <a:spcAft>
                <a:spcPts val="0"/>
              </a:spcAft>
              <a:buSzPts val="2500"/>
              <a:buChar char="○"/>
              <a:defRPr/>
            </a:lvl5pPr>
            <a:lvl6pPr marL="2743200" lvl="5" indent="-387350" rtl="0">
              <a:spcBef>
                <a:spcPts val="3000"/>
              </a:spcBef>
              <a:spcAft>
                <a:spcPts val="0"/>
              </a:spcAft>
              <a:buSzPts val="2500"/>
              <a:buChar char="■"/>
              <a:defRPr/>
            </a:lvl6pPr>
            <a:lvl7pPr marL="3200400" lvl="6" indent="-387350" rtl="0">
              <a:spcBef>
                <a:spcPts val="3000"/>
              </a:spcBef>
              <a:spcAft>
                <a:spcPts val="0"/>
              </a:spcAft>
              <a:buSzPts val="2500"/>
              <a:buChar char="●"/>
              <a:defRPr/>
            </a:lvl7pPr>
            <a:lvl8pPr marL="3657600" lvl="7" indent="-387350" rtl="0">
              <a:spcBef>
                <a:spcPts val="3000"/>
              </a:spcBef>
              <a:spcAft>
                <a:spcPts val="0"/>
              </a:spcAft>
              <a:buSzPts val="2500"/>
              <a:buChar char="○"/>
              <a:defRPr/>
            </a:lvl8pPr>
            <a:lvl9pPr marL="4114800" lvl="8" indent="-387350" rtl="0">
              <a:spcBef>
                <a:spcPts val="3000"/>
              </a:spcBef>
              <a:spcAft>
                <a:spcPts val="3000"/>
              </a:spcAft>
              <a:buSzPts val="2500"/>
              <a:buChar char="■"/>
              <a:defRPr/>
            </a:lvl9pPr>
          </a:lstStyle>
          <a:p>
            <a:endParaRPr/>
          </a:p>
        </p:txBody>
      </p:sp>
      <p:sp>
        <p:nvSpPr>
          <p:cNvPr id="265" name="Google Shape;265;p69"/>
          <p:cNvSpPr txBox="1">
            <a:spLocks noGrp="1"/>
          </p:cNvSpPr>
          <p:nvPr>
            <p:ph type="sldNum" idx="12"/>
          </p:nvPr>
        </p:nvSpPr>
        <p:spPr>
          <a:xfrm>
            <a:off x="14009576" y="9693616"/>
            <a:ext cx="9069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6"/>
        <p:cNvGrpSpPr/>
        <p:nvPr/>
      </p:nvGrpSpPr>
      <p:grpSpPr>
        <a:xfrm>
          <a:off x="0" y="0"/>
          <a:ext cx="0" cy="0"/>
          <a:chOff x="0" y="0"/>
          <a:chExt cx="0" cy="0"/>
        </a:xfrm>
      </p:grpSpPr>
      <p:sp>
        <p:nvSpPr>
          <p:cNvPr id="267" name="Google Shape;267;p70"/>
          <p:cNvSpPr txBox="1">
            <a:spLocks noGrp="1"/>
          </p:cNvSpPr>
          <p:nvPr>
            <p:ph type="body" idx="1"/>
          </p:nvPr>
        </p:nvSpPr>
        <p:spPr>
          <a:xfrm>
            <a:off x="515409" y="8794266"/>
            <a:ext cx="9919200" cy="1257900"/>
          </a:xfrm>
          <a:prstGeom prst="rect">
            <a:avLst/>
          </a:prstGeom>
        </p:spPr>
        <p:txBody>
          <a:bodyPr spcFirstLastPara="1" wrap="square" lIns="164125" tIns="164125" rIns="164125" bIns="164125" anchor="ctr" anchorCtr="0">
            <a:noAutofit/>
          </a:bodyPr>
          <a:lstStyle>
            <a:lvl1pPr marL="457200" lvl="0" indent="-228600" rtl="0">
              <a:lnSpc>
                <a:spcPct val="100000"/>
              </a:lnSpc>
              <a:spcBef>
                <a:spcPts val="0"/>
              </a:spcBef>
              <a:spcAft>
                <a:spcPts val="0"/>
              </a:spcAft>
              <a:buSzPts val="3300"/>
              <a:buNone/>
              <a:defRPr/>
            </a:lvl1pPr>
          </a:lstStyle>
          <a:p>
            <a:endParaRPr/>
          </a:p>
        </p:txBody>
      </p:sp>
      <p:sp>
        <p:nvSpPr>
          <p:cNvPr id="268" name="Google Shape;268;p70"/>
          <p:cNvSpPr txBox="1">
            <a:spLocks noGrp="1"/>
          </p:cNvSpPr>
          <p:nvPr>
            <p:ph type="sldNum" idx="12"/>
          </p:nvPr>
        </p:nvSpPr>
        <p:spPr>
          <a:xfrm>
            <a:off x="14009576" y="9693616"/>
            <a:ext cx="9069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9"/>
        <p:cNvGrpSpPr/>
        <p:nvPr/>
      </p:nvGrpSpPr>
      <p:grpSpPr>
        <a:xfrm>
          <a:off x="0" y="0"/>
          <a:ext cx="0" cy="0"/>
          <a:chOff x="0" y="0"/>
          <a:chExt cx="0" cy="0"/>
        </a:xfrm>
      </p:grpSpPr>
      <p:sp>
        <p:nvSpPr>
          <p:cNvPr id="270" name="Google Shape;270;p71"/>
          <p:cNvSpPr txBox="1">
            <a:spLocks noGrp="1"/>
          </p:cNvSpPr>
          <p:nvPr>
            <p:ph type="title" hasCustomPrompt="1"/>
          </p:nvPr>
        </p:nvSpPr>
        <p:spPr>
          <a:xfrm>
            <a:off x="515409" y="2299346"/>
            <a:ext cx="14089200" cy="40815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21500"/>
              <a:buNone/>
              <a:defRPr sz="21500"/>
            </a:lvl1pPr>
            <a:lvl2pPr lvl="1" algn="ctr" rtl="0">
              <a:spcBef>
                <a:spcPts val="0"/>
              </a:spcBef>
              <a:spcAft>
                <a:spcPts val="0"/>
              </a:spcAft>
              <a:buSzPts val="21500"/>
              <a:buNone/>
              <a:defRPr sz="21500"/>
            </a:lvl2pPr>
            <a:lvl3pPr lvl="2" algn="ctr" rtl="0">
              <a:spcBef>
                <a:spcPts val="0"/>
              </a:spcBef>
              <a:spcAft>
                <a:spcPts val="0"/>
              </a:spcAft>
              <a:buSzPts val="21500"/>
              <a:buNone/>
              <a:defRPr sz="21500"/>
            </a:lvl3pPr>
            <a:lvl4pPr lvl="3" algn="ctr" rtl="0">
              <a:spcBef>
                <a:spcPts val="0"/>
              </a:spcBef>
              <a:spcAft>
                <a:spcPts val="0"/>
              </a:spcAft>
              <a:buSzPts val="21500"/>
              <a:buNone/>
              <a:defRPr sz="21500"/>
            </a:lvl4pPr>
            <a:lvl5pPr lvl="4" algn="ctr" rtl="0">
              <a:spcBef>
                <a:spcPts val="0"/>
              </a:spcBef>
              <a:spcAft>
                <a:spcPts val="0"/>
              </a:spcAft>
              <a:buSzPts val="21500"/>
              <a:buNone/>
              <a:defRPr sz="21500"/>
            </a:lvl5pPr>
            <a:lvl6pPr lvl="5" algn="ctr" rtl="0">
              <a:spcBef>
                <a:spcPts val="0"/>
              </a:spcBef>
              <a:spcAft>
                <a:spcPts val="0"/>
              </a:spcAft>
              <a:buSzPts val="21500"/>
              <a:buNone/>
              <a:defRPr sz="21500"/>
            </a:lvl6pPr>
            <a:lvl7pPr lvl="6" algn="ctr" rtl="0">
              <a:spcBef>
                <a:spcPts val="0"/>
              </a:spcBef>
              <a:spcAft>
                <a:spcPts val="0"/>
              </a:spcAft>
              <a:buSzPts val="21500"/>
              <a:buNone/>
              <a:defRPr sz="21500"/>
            </a:lvl7pPr>
            <a:lvl8pPr lvl="7" algn="ctr" rtl="0">
              <a:spcBef>
                <a:spcPts val="0"/>
              </a:spcBef>
              <a:spcAft>
                <a:spcPts val="0"/>
              </a:spcAft>
              <a:buSzPts val="21500"/>
              <a:buNone/>
              <a:defRPr sz="21500"/>
            </a:lvl8pPr>
            <a:lvl9pPr lvl="8" algn="ctr" rtl="0">
              <a:spcBef>
                <a:spcPts val="0"/>
              </a:spcBef>
              <a:spcAft>
                <a:spcPts val="0"/>
              </a:spcAft>
              <a:buSzPts val="21500"/>
              <a:buNone/>
              <a:defRPr sz="21500"/>
            </a:lvl9pPr>
          </a:lstStyle>
          <a:p>
            <a:r>
              <a:t>xx%</a:t>
            </a:r>
          </a:p>
        </p:txBody>
      </p:sp>
      <p:sp>
        <p:nvSpPr>
          <p:cNvPr id="271" name="Google Shape;271;p71"/>
          <p:cNvSpPr txBox="1">
            <a:spLocks noGrp="1"/>
          </p:cNvSpPr>
          <p:nvPr>
            <p:ph type="body" idx="1"/>
          </p:nvPr>
        </p:nvSpPr>
        <p:spPr>
          <a:xfrm>
            <a:off x="515409" y="6552657"/>
            <a:ext cx="14089200" cy="2703900"/>
          </a:xfrm>
          <a:prstGeom prst="rect">
            <a:avLst/>
          </a:prstGeom>
        </p:spPr>
        <p:txBody>
          <a:bodyPr spcFirstLastPara="1" wrap="square" lIns="164125" tIns="164125" rIns="164125" bIns="164125" anchor="t" anchorCtr="0">
            <a:noAutofit/>
          </a:bodyPr>
          <a:lstStyle>
            <a:lvl1pPr marL="457200" lvl="0" indent="-438150" algn="ctr" rtl="0">
              <a:spcBef>
                <a:spcPts val="0"/>
              </a:spcBef>
              <a:spcAft>
                <a:spcPts val="0"/>
              </a:spcAft>
              <a:buSzPts val="3300"/>
              <a:buChar char="●"/>
              <a:defRPr/>
            </a:lvl1pPr>
            <a:lvl2pPr marL="914400" lvl="1" indent="-387350" algn="ctr" rtl="0">
              <a:spcBef>
                <a:spcPts val="3000"/>
              </a:spcBef>
              <a:spcAft>
                <a:spcPts val="0"/>
              </a:spcAft>
              <a:buSzPts val="2500"/>
              <a:buChar char="○"/>
              <a:defRPr/>
            </a:lvl2pPr>
            <a:lvl3pPr marL="1371600" lvl="2" indent="-387350" algn="ctr" rtl="0">
              <a:spcBef>
                <a:spcPts val="3000"/>
              </a:spcBef>
              <a:spcAft>
                <a:spcPts val="0"/>
              </a:spcAft>
              <a:buSzPts val="2500"/>
              <a:buChar char="■"/>
              <a:defRPr/>
            </a:lvl3pPr>
            <a:lvl4pPr marL="1828800" lvl="3" indent="-387350" algn="ctr" rtl="0">
              <a:spcBef>
                <a:spcPts val="3000"/>
              </a:spcBef>
              <a:spcAft>
                <a:spcPts val="0"/>
              </a:spcAft>
              <a:buSzPts val="2500"/>
              <a:buChar char="●"/>
              <a:defRPr/>
            </a:lvl4pPr>
            <a:lvl5pPr marL="2286000" lvl="4" indent="-387350" algn="ctr" rtl="0">
              <a:spcBef>
                <a:spcPts val="3000"/>
              </a:spcBef>
              <a:spcAft>
                <a:spcPts val="0"/>
              </a:spcAft>
              <a:buSzPts val="2500"/>
              <a:buChar char="○"/>
              <a:defRPr/>
            </a:lvl5pPr>
            <a:lvl6pPr marL="2743200" lvl="5" indent="-387350" algn="ctr" rtl="0">
              <a:spcBef>
                <a:spcPts val="3000"/>
              </a:spcBef>
              <a:spcAft>
                <a:spcPts val="0"/>
              </a:spcAft>
              <a:buSzPts val="2500"/>
              <a:buChar char="■"/>
              <a:defRPr/>
            </a:lvl6pPr>
            <a:lvl7pPr marL="3200400" lvl="6" indent="-387350" algn="ctr" rtl="0">
              <a:spcBef>
                <a:spcPts val="3000"/>
              </a:spcBef>
              <a:spcAft>
                <a:spcPts val="0"/>
              </a:spcAft>
              <a:buSzPts val="2500"/>
              <a:buChar char="●"/>
              <a:defRPr/>
            </a:lvl7pPr>
            <a:lvl8pPr marL="3657600" lvl="7" indent="-387350" algn="ctr" rtl="0">
              <a:spcBef>
                <a:spcPts val="3000"/>
              </a:spcBef>
              <a:spcAft>
                <a:spcPts val="0"/>
              </a:spcAft>
              <a:buSzPts val="2500"/>
              <a:buChar char="○"/>
              <a:defRPr/>
            </a:lvl8pPr>
            <a:lvl9pPr marL="4114800" lvl="8" indent="-387350" algn="ctr" rtl="0">
              <a:spcBef>
                <a:spcPts val="3000"/>
              </a:spcBef>
              <a:spcAft>
                <a:spcPts val="3000"/>
              </a:spcAft>
              <a:buSzPts val="2500"/>
              <a:buChar char="■"/>
              <a:defRPr/>
            </a:lvl9pPr>
          </a:lstStyle>
          <a:p>
            <a:endParaRPr/>
          </a:p>
        </p:txBody>
      </p:sp>
      <p:sp>
        <p:nvSpPr>
          <p:cNvPr id="272" name="Google Shape;272;p71"/>
          <p:cNvSpPr txBox="1">
            <a:spLocks noGrp="1"/>
          </p:cNvSpPr>
          <p:nvPr>
            <p:ph type="sldNum" idx="12"/>
          </p:nvPr>
        </p:nvSpPr>
        <p:spPr>
          <a:xfrm>
            <a:off x="14009576" y="9693616"/>
            <a:ext cx="9069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3"/>
        <p:cNvGrpSpPr/>
        <p:nvPr/>
      </p:nvGrpSpPr>
      <p:grpSpPr>
        <a:xfrm>
          <a:off x="0" y="0"/>
          <a:ext cx="0" cy="0"/>
          <a:chOff x="0" y="0"/>
          <a:chExt cx="0" cy="0"/>
        </a:xfrm>
      </p:grpSpPr>
      <p:sp>
        <p:nvSpPr>
          <p:cNvPr id="274" name="Google Shape;274;p72"/>
          <p:cNvSpPr txBox="1">
            <a:spLocks noGrp="1"/>
          </p:cNvSpPr>
          <p:nvPr>
            <p:ph type="sldNum" idx="12"/>
          </p:nvPr>
        </p:nvSpPr>
        <p:spPr>
          <a:xfrm>
            <a:off x="14009576" y="9693616"/>
            <a:ext cx="9069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9"/>
        <p:cNvGrpSpPr/>
        <p:nvPr/>
      </p:nvGrpSpPr>
      <p:grpSpPr>
        <a:xfrm>
          <a:off x="0" y="0"/>
          <a:ext cx="0" cy="0"/>
          <a:chOff x="0" y="0"/>
          <a:chExt cx="0" cy="0"/>
        </a:xfrm>
      </p:grpSpPr>
      <p:sp>
        <p:nvSpPr>
          <p:cNvPr id="280" name="Google Shape;280;p74"/>
          <p:cNvSpPr txBox="1">
            <a:spLocks noGrp="1"/>
          </p:cNvSpPr>
          <p:nvPr>
            <p:ph type="ctrTitle"/>
          </p:nvPr>
        </p:nvSpPr>
        <p:spPr>
          <a:xfrm>
            <a:off x="515423" y="1547778"/>
            <a:ext cx="14089200" cy="4266900"/>
          </a:xfrm>
          <a:prstGeom prst="rect">
            <a:avLst/>
          </a:prstGeom>
        </p:spPr>
        <p:txBody>
          <a:bodyPr spcFirstLastPara="1" wrap="square" lIns="129300" tIns="129300" rIns="129300" bIns="129300" anchor="b" anchorCtr="0">
            <a:noAutofit/>
          </a:bodyPr>
          <a:lstStyle>
            <a:lvl1pPr lvl="0" algn="ctr" rtl="0">
              <a:spcBef>
                <a:spcPts val="0"/>
              </a:spcBef>
              <a:spcAft>
                <a:spcPts val="0"/>
              </a:spcAft>
              <a:buSzPts val="7400"/>
              <a:buNone/>
              <a:defRPr sz="7400"/>
            </a:lvl1pPr>
            <a:lvl2pPr lvl="1" algn="ctr" rtl="0">
              <a:spcBef>
                <a:spcPts val="0"/>
              </a:spcBef>
              <a:spcAft>
                <a:spcPts val="0"/>
              </a:spcAft>
              <a:buSzPts val="7400"/>
              <a:buNone/>
              <a:defRPr sz="7400"/>
            </a:lvl2pPr>
            <a:lvl3pPr lvl="2" algn="ctr" rtl="0">
              <a:spcBef>
                <a:spcPts val="0"/>
              </a:spcBef>
              <a:spcAft>
                <a:spcPts val="0"/>
              </a:spcAft>
              <a:buSzPts val="7400"/>
              <a:buNone/>
              <a:defRPr sz="7400"/>
            </a:lvl3pPr>
            <a:lvl4pPr lvl="3" algn="ctr" rtl="0">
              <a:spcBef>
                <a:spcPts val="0"/>
              </a:spcBef>
              <a:spcAft>
                <a:spcPts val="0"/>
              </a:spcAft>
              <a:buSzPts val="7400"/>
              <a:buNone/>
              <a:defRPr sz="7400"/>
            </a:lvl4pPr>
            <a:lvl5pPr lvl="4" algn="ctr" rtl="0">
              <a:spcBef>
                <a:spcPts val="0"/>
              </a:spcBef>
              <a:spcAft>
                <a:spcPts val="0"/>
              </a:spcAft>
              <a:buSzPts val="7400"/>
              <a:buNone/>
              <a:defRPr sz="7400"/>
            </a:lvl5pPr>
            <a:lvl6pPr lvl="5" algn="ctr" rtl="0">
              <a:spcBef>
                <a:spcPts val="0"/>
              </a:spcBef>
              <a:spcAft>
                <a:spcPts val="0"/>
              </a:spcAft>
              <a:buSzPts val="7400"/>
              <a:buNone/>
              <a:defRPr sz="7400"/>
            </a:lvl6pPr>
            <a:lvl7pPr lvl="6" algn="ctr" rtl="0">
              <a:spcBef>
                <a:spcPts val="0"/>
              </a:spcBef>
              <a:spcAft>
                <a:spcPts val="0"/>
              </a:spcAft>
              <a:buSzPts val="7400"/>
              <a:buNone/>
              <a:defRPr sz="7400"/>
            </a:lvl7pPr>
            <a:lvl8pPr lvl="7" algn="ctr" rtl="0">
              <a:spcBef>
                <a:spcPts val="0"/>
              </a:spcBef>
              <a:spcAft>
                <a:spcPts val="0"/>
              </a:spcAft>
              <a:buSzPts val="7400"/>
              <a:buNone/>
              <a:defRPr sz="7400"/>
            </a:lvl8pPr>
            <a:lvl9pPr lvl="8" algn="ctr" rtl="0">
              <a:spcBef>
                <a:spcPts val="0"/>
              </a:spcBef>
              <a:spcAft>
                <a:spcPts val="0"/>
              </a:spcAft>
              <a:buSzPts val="7400"/>
              <a:buNone/>
              <a:defRPr sz="7400"/>
            </a:lvl9pPr>
          </a:lstStyle>
          <a:p>
            <a:endParaRPr/>
          </a:p>
        </p:txBody>
      </p:sp>
      <p:sp>
        <p:nvSpPr>
          <p:cNvPr id="281" name="Google Shape;281;p74"/>
          <p:cNvSpPr txBox="1">
            <a:spLocks noGrp="1"/>
          </p:cNvSpPr>
          <p:nvPr>
            <p:ph type="subTitle" idx="1"/>
          </p:nvPr>
        </p:nvSpPr>
        <p:spPr>
          <a:xfrm>
            <a:off x="515409" y="5891409"/>
            <a:ext cx="14089200" cy="1647600"/>
          </a:xfrm>
          <a:prstGeom prst="rect">
            <a:avLst/>
          </a:prstGeom>
        </p:spPr>
        <p:txBody>
          <a:bodyPr spcFirstLastPara="1" wrap="square" lIns="129300" tIns="129300" rIns="129300" bIns="129300" anchor="t" anchorCtr="0">
            <a:noAutofit/>
          </a:bodyPr>
          <a:lstStyle>
            <a:lvl1pPr lvl="0" algn="ctr" rtl="0">
              <a:lnSpc>
                <a:spcPct val="100000"/>
              </a:lnSpc>
              <a:spcBef>
                <a:spcPts val="0"/>
              </a:spcBef>
              <a:spcAft>
                <a:spcPts val="0"/>
              </a:spcAft>
              <a:buSzPts val="4000"/>
              <a:buNone/>
              <a:defRPr sz="4000"/>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282" name="Google Shape;282;p74"/>
          <p:cNvSpPr txBox="1">
            <a:spLocks noGrp="1"/>
          </p:cNvSpPr>
          <p:nvPr>
            <p:ph type="sldNum" idx="12"/>
          </p:nvPr>
        </p:nvSpPr>
        <p:spPr>
          <a:xfrm>
            <a:off x="14009576" y="9693616"/>
            <a:ext cx="906900" cy="818100"/>
          </a:xfrm>
          <a:prstGeom prst="rect">
            <a:avLst/>
          </a:prstGeom>
        </p:spPr>
        <p:txBody>
          <a:bodyPr spcFirstLastPara="1" wrap="square" lIns="129300" tIns="129300" rIns="129300" bIns="129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3"/>
        <p:cNvGrpSpPr/>
        <p:nvPr/>
      </p:nvGrpSpPr>
      <p:grpSpPr>
        <a:xfrm>
          <a:off x="0" y="0"/>
          <a:ext cx="0" cy="0"/>
          <a:chOff x="0" y="0"/>
          <a:chExt cx="0" cy="0"/>
        </a:xfrm>
      </p:grpSpPr>
      <p:sp>
        <p:nvSpPr>
          <p:cNvPr id="284" name="Google Shape;284;p75"/>
          <p:cNvSpPr txBox="1">
            <a:spLocks noGrp="1"/>
          </p:cNvSpPr>
          <p:nvPr>
            <p:ph type="title"/>
          </p:nvPr>
        </p:nvSpPr>
        <p:spPr>
          <a:xfrm>
            <a:off x="515409" y="4471058"/>
            <a:ext cx="14089200" cy="1749900"/>
          </a:xfrm>
          <a:prstGeom prst="rect">
            <a:avLst/>
          </a:prstGeom>
        </p:spPr>
        <p:txBody>
          <a:bodyPr spcFirstLastPara="1" wrap="square" lIns="129300" tIns="129300" rIns="129300" bIns="129300" anchor="ctr" anchorCtr="0">
            <a:noAutofit/>
          </a:bodyPr>
          <a:lstStyle>
            <a:lvl1pPr lvl="0" algn="ctr" rtl="0">
              <a:spcBef>
                <a:spcPts val="0"/>
              </a:spcBef>
              <a:spcAft>
                <a:spcPts val="0"/>
              </a:spcAft>
              <a:buSzPts val="5100"/>
              <a:buNone/>
              <a:defRPr sz="5100"/>
            </a:lvl1pPr>
            <a:lvl2pPr lvl="1" algn="ctr" rtl="0">
              <a:spcBef>
                <a:spcPts val="0"/>
              </a:spcBef>
              <a:spcAft>
                <a:spcPts val="0"/>
              </a:spcAft>
              <a:buSzPts val="5100"/>
              <a:buNone/>
              <a:defRPr sz="5100"/>
            </a:lvl2pPr>
            <a:lvl3pPr lvl="2" algn="ctr" rtl="0">
              <a:spcBef>
                <a:spcPts val="0"/>
              </a:spcBef>
              <a:spcAft>
                <a:spcPts val="0"/>
              </a:spcAft>
              <a:buSzPts val="5100"/>
              <a:buNone/>
              <a:defRPr sz="5100"/>
            </a:lvl3pPr>
            <a:lvl4pPr lvl="3" algn="ctr" rtl="0">
              <a:spcBef>
                <a:spcPts val="0"/>
              </a:spcBef>
              <a:spcAft>
                <a:spcPts val="0"/>
              </a:spcAft>
              <a:buSzPts val="5100"/>
              <a:buNone/>
              <a:defRPr sz="5100"/>
            </a:lvl4pPr>
            <a:lvl5pPr lvl="4" algn="ctr" rtl="0">
              <a:spcBef>
                <a:spcPts val="0"/>
              </a:spcBef>
              <a:spcAft>
                <a:spcPts val="0"/>
              </a:spcAft>
              <a:buSzPts val="5100"/>
              <a:buNone/>
              <a:defRPr sz="5100"/>
            </a:lvl5pPr>
            <a:lvl6pPr lvl="5" algn="ctr" rtl="0">
              <a:spcBef>
                <a:spcPts val="0"/>
              </a:spcBef>
              <a:spcAft>
                <a:spcPts val="0"/>
              </a:spcAft>
              <a:buSzPts val="5100"/>
              <a:buNone/>
              <a:defRPr sz="5100"/>
            </a:lvl6pPr>
            <a:lvl7pPr lvl="6" algn="ctr" rtl="0">
              <a:spcBef>
                <a:spcPts val="0"/>
              </a:spcBef>
              <a:spcAft>
                <a:spcPts val="0"/>
              </a:spcAft>
              <a:buSzPts val="5100"/>
              <a:buNone/>
              <a:defRPr sz="5100"/>
            </a:lvl7pPr>
            <a:lvl8pPr lvl="7" algn="ctr" rtl="0">
              <a:spcBef>
                <a:spcPts val="0"/>
              </a:spcBef>
              <a:spcAft>
                <a:spcPts val="0"/>
              </a:spcAft>
              <a:buSzPts val="5100"/>
              <a:buNone/>
              <a:defRPr sz="5100"/>
            </a:lvl8pPr>
            <a:lvl9pPr lvl="8" algn="ctr" rtl="0">
              <a:spcBef>
                <a:spcPts val="0"/>
              </a:spcBef>
              <a:spcAft>
                <a:spcPts val="0"/>
              </a:spcAft>
              <a:buSzPts val="5100"/>
              <a:buNone/>
              <a:defRPr sz="5100"/>
            </a:lvl9pPr>
          </a:lstStyle>
          <a:p>
            <a:endParaRPr/>
          </a:p>
        </p:txBody>
      </p:sp>
      <p:sp>
        <p:nvSpPr>
          <p:cNvPr id="285" name="Google Shape;285;p75"/>
          <p:cNvSpPr txBox="1">
            <a:spLocks noGrp="1"/>
          </p:cNvSpPr>
          <p:nvPr>
            <p:ph type="sldNum" idx="12"/>
          </p:nvPr>
        </p:nvSpPr>
        <p:spPr>
          <a:xfrm>
            <a:off x="14009576" y="9693616"/>
            <a:ext cx="906900" cy="818100"/>
          </a:xfrm>
          <a:prstGeom prst="rect">
            <a:avLst/>
          </a:prstGeom>
        </p:spPr>
        <p:txBody>
          <a:bodyPr spcFirstLastPara="1" wrap="square" lIns="129300" tIns="129300" rIns="129300" bIns="129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6"/>
        <p:cNvGrpSpPr/>
        <p:nvPr/>
      </p:nvGrpSpPr>
      <p:grpSpPr>
        <a:xfrm>
          <a:off x="0" y="0"/>
          <a:ext cx="0" cy="0"/>
          <a:chOff x="0" y="0"/>
          <a:chExt cx="0" cy="0"/>
        </a:xfrm>
      </p:grpSpPr>
      <p:sp>
        <p:nvSpPr>
          <p:cNvPr id="287" name="Google Shape;287;p76"/>
          <p:cNvSpPr txBox="1">
            <a:spLocks noGrp="1"/>
          </p:cNvSpPr>
          <p:nvPr>
            <p:ph type="title"/>
          </p:nvPr>
        </p:nvSpPr>
        <p:spPr>
          <a:xfrm>
            <a:off x="515409" y="925091"/>
            <a:ext cx="14089200" cy="1190400"/>
          </a:xfrm>
          <a:prstGeom prst="rect">
            <a:avLst/>
          </a:prstGeom>
        </p:spPr>
        <p:txBody>
          <a:bodyPr spcFirstLastPara="1" wrap="square" lIns="129300" tIns="129300" rIns="129300" bIns="12930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88" name="Google Shape;288;p76"/>
          <p:cNvSpPr txBox="1">
            <a:spLocks noGrp="1"/>
          </p:cNvSpPr>
          <p:nvPr>
            <p:ph type="body" idx="1"/>
          </p:nvPr>
        </p:nvSpPr>
        <p:spPr>
          <a:xfrm>
            <a:off x="515409" y="2395696"/>
            <a:ext cx="14089200" cy="7101600"/>
          </a:xfrm>
          <a:prstGeom prst="rect">
            <a:avLst/>
          </a:prstGeom>
        </p:spPr>
        <p:txBody>
          <a:bodyPr spcFirstLastPara="1" wrap="square" lIns="129300" tIns="129300" rIns="129300" bIns="129300" anchor="t" anchorCtr="0">
            <a:noAutofit/>
          </a:bodyPr>
          <a:lstStyle>
            <a:lvl1pPr marL="457200" lvl="0" indent="-387350" rtl="0">
              <a:spcBef>
                <a:spcPts val="0"/>
              </a:spcBef>
              <a:spcAft>
                <a:spcPts val="0"/>
              </a:spcAft>
              <a:buSzPts val="2500"/>
              <a:buChar char="●"/>
              <a:defRPr/>
            </a:lvl1pPr>
            <a:lvl2pPr marL="914400" lvl="1" indent="-355600" rtl="0">
              <a:spcBef>
                <a:spcPts val="2300"/>
              </a:spcBef>
              <a:spcAft>
                <a:spcPts val="0"/>
              </a:spcAft>
              <a:buSzPts val="2000"/>
              <a:buChar char="○"/>
              <a:defRPr/>
            </a:lvl2pPr>
            <a:lvl3pPr marL="1371600" lvl="2" indent="-355600" rtl="0">
              <a:spcBef>
                <a:spcPts val="2300"/>
              </a:spcBef>
              <a:spcAft>
                <a:spcPts val="0"/>
              </a:spcAft>
              <a:buSzPts val="2000"/>
              <a:buChar char="■"/>
              <a:defRPr/>
            </a:lvl3pPr>
            <a:lvl4pPr marL="1828800" lvl="3" indent="-355600" rtl="0">
              <a:spcBef>
                <a:spcPts val="2300"/>
              </a:spcBef>
              <a:spcAft>
                <a:spcPts val="0"/>
              </a:spcAft>
              <a:buSzPts val="2000"/>
              <a:buChar char="●"/>
              <a:defRPr/>
            </a:lvl4pPr>
            <a:lvl5pPr marL="2286000" lvl="4" indent="-355600" rtl="0">
              <a:spcBef>
                <a:spcPts val="2300"/>
              </a:spcBef>
              <a:spcAft>
                <a:spcPts val="0"/>
              </a:spcAft>
              <a:buSzPts val="2000"/>
              <a:buChar char="○"/>
              <a:defRPr/>
            </a:lvl5pPr>
            <a:lvl6pPr marL="2743200" lvl="5" indent="-355600" rtl="0">
              <a:spcBef>
                <a:spcPts val="2300"/>
              </a:spcBef>
              <a:spcAft>
                <a:spcPts val="0"/>
              </a:spcAft>
              <a:buSzPts val="2000"/>
              <a:buChar char="■"/>
              <a:defRPr/>
            </a:lvl6pPr>
            <a:lvl7pPr marL="3200400" lvl="6" indent="-355600" rtl="0">
              <a:spcBef>
                <a:spcPts val="2300"/>
              </a:spcBef>
              <a:spcAft>
                <a:spcPts val="0"/>
              </a:spcAft>
              <a:buSzPts val="2000"/>
              <a:buChar char="●"/>
              <a:defRPr/>
            </a:lvl7pPr>
            <a:lvl8pPr marL="3657600" lvl="7" indent="-355600" rtl="0">
              <a:spcBef>
                <a:spcPts val="2300"/>
              </a:spcBef>
              <a:spcAft>
                <a:spcPts val="0"/>
              </a:spcAft>
              <a:buSzPts val="2000"/>
              <a:buChar char="○"/>
              <a:defRPr/>
            </a:lvl8pPr>
            <a:lvl9pPr marL="4114800" lvl="8" indent="-355600" rtl="0">
              <a:spcBef>
                <a:spcPts val="2300"/>
              </a:spcBef>
              <a:spcAft>
                <a:spcPts val="2300"/>
              </a:spcAft>
              <a:buSzPts val="2000"/>
              <a:buChar char="■"/>
              <a:defRPr/>
            </a:lvl9pPr>
          </a:lstStyle>
          <a:p>
            <a:endParaRPr/>
          </a:p>
        </p:txBody>
      </p:sp>
      <p:sp>
        <p:nvSpPr>
          <p:cNvPr id="289" name="Google Shape;289;p76"/>
          <p:cNvSpPr txBox="1">
            <a:spLocks noGrp="1"/>
          </p:cNvSpPr>
          <p:nvPr>
            <p:ph type="sldNum" idx="12"/>
          </p:nvPr>
        </p:nvSpPr>
        <p:spPr>
          <a:xfrm>
            <a:off x="14009576" y="9693616"/>
            <a:ext cx="906900" cy="818100"/>
          </a:xfrm>
          <a:prstGeom prst="rect">
            <a:avLst/>
          </a:prstGeom>
        </p:spPr>
        <p:txBody>
          <a:bodyPr spcFirstLastPara="1" wrap="square" lIns="129300" tIns="129300" rIns="129300" bIns="129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810650" y="935745"/>
            <a:ext cx="10529400" cy="8503800"/>
          </a:xfrm>
          <a:prstGeom prst="rect">
            <a:avLst/>
          </a:prstGeom>
        </p:spPr>
        <p:txBody>
          <a:bodyPr spcFirstLastPara="1" wrap="square" lIns="164125" tIns="164125" rIns="164125" bIns="164125" anchor="ctr" anchorCtr="0">
            <a:normAutofit/>
          </a:bodyPr>
          <a:lstStyle>
            <a:lvl1pPr lvl="0">
              <a:spcBef>
                <a:spcPts val="0"/>
              </a:spcBef>
              <a:spcAft>
                <a:spcPts val="0"/>
              </a:spcAft>
              <a:buSzPts val="8600"/>
              <a:buNone/>
              <a:defRPr sz="8600"/>
            </a:lvl1pPr>
            <a:lvl2pPr lvl="1">
              <a:spcBef>
                <a:spcPts val="0"/>
              </a:spcBef>
              <a:spcAft>
                <a:spcPts val="0"/>
              </a:spcAft>
              <a:buSzPts val="8600"/>
              <a:buNone/>
              <a:defRPr sz="8600"/>
            </a:lvl2pPr>
            <a:lvl3pPr lvl="2">
              <a:spcBef>
                <a:spcPts val="0"/>
              </a:spcBef>
              <a:spcAft>
                <a:spcPts val="0"/>
              </a:spcAft>
              <a:buSzPts val="8600"/>
              <a:buNone/>
              <a:defRPr sz="8600"/>
            </a:lvl3pPr>
            <a:lvl4pPr lvl="3">
              <a:spcBef>
                <a:spcPts val="0"/>
              </a:spcBef>
              <a:spcAft>
                <a:spcPts val="0"/>
              </a:spcAft>
              <a:buSzPts val="8600"/>
              <a:buNone/>
              <a:defRPr sz="8600"/>
            </a:lvl4pPr>
            <a:lvl5pPr lvl="4">
              <a:spcBef>
                <a:spcPts val="0"/>
              </a:spcBef>
              <a:spcAft>
                <a:spcPts val="0"/>
              </a:spcAft>
              <a:buSzPts val="8600"/>
              <a:buNone/>
              <a:defRPr sz="8600"/>
            </a:lvl5pPr>
            <a:lvl6pPr lvl="5">
              <a:spcBef>
                <a:spcPts val="0"/>
              </a:spcBef>
              <a:spcAft>
                <a:spcPts val="0"/>
              </a:spcAft>
              <a:buSzPts val="8600"/>
              <a:buNone/>
              <a:defRPr sz="8600"/>
            </a:lvl6pPr>
            <a:lvl7pPr lvl="6">
              <a:spcBef>
                <a:spcPts val="0"/>
              </a:spcBef>
              <a:spcAft>
                <a:spcPts val="0"/>
              </a:spcAft>
              <a:buSzPts val="8600"/>
              <a:buNone/>
              <a:defRPr sz="8600"/>
            </a:lvl7pPr>
            <a:lvl8pPr lvl="7">
              <a:spcBef>
                <a:spcPts val="0"/>
              </a:spcBef>
              <a:spcAft>
                <a:spcPts val="0"/>
              </a:spcAft>
              <a:buSzPts val="8600"/>
              <a:buNone/>
              <a:defRPr sz="8600"/>
            </a:lvl8pPr>
            <a:lvl9pPr lvl="8">
              <a:spcBef>
                <a:spcPts val="0"/>
              </a:spcBef>
              <a:spcAft>
                <a:spcPts val="0"/>
              </a:spcAft>
              <a:buSzPts val="8600"/>
              <a:buNone/>
              <a:defRPr sz="8600"/>
            </a:lvl9pPr>
          </a:lstStyle>
          <a:p>
            <a:endParaRPr/>
          </a:p>
        </p:txBody>
      </p:sp>
      <p:sp>
        <p:nvSpPr>
          <p:cNvPr id="34" name="Google Shape;34;p8"/>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77"/>
          <p:cNvSpPr txBox="1">
            <a:spLocks noGrp="1"/>
          </p:cNvSpPr>
          <p:nvPr>
            <p:ph type="title"/>
          </p:nvPr>
        </p:nvSpPr>
        <p:spPr>
          <a:xfrm>
            <a:off x="515409" y="925091"/>
            <a:ext cx="14089200" cy="1190400"/>
          </a:xfrm>
          <a:prstGeom prst="rect">
            <a:avLst/>
          </a:prstGeom>
        </p:spPr>
        <p:txBody>
          <a:bodyPr spcFirstLastPara="1" wrap="square" lIns="129300" tIns="129300" rIns="129300" bIns="12930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2" name="Google Shape;292;p77"/>
          <p:cNvSpPr txBox="1">
            <a:spLocks noGrp="1"/>
          </p:cNvSpPr>
          <p:nvPr>
            <p:ph type="body" idx="1"/>
          </p:nvPr>
        </p:nvSpPr>
        <p:spPr>
          <a:xfrm>
            <a:off x="515409" y="2395696"/>
            <a:ext cx="6613800" cy="7101600"/>
          </a:xfrm>
          <a:prstGeom prst="rect">
            <a:avLst/>
          </a:prstGeom>
        </p:spPr>
        <p:txBody>
          <a:bodyPr spcFirstLastPara="1" wrap="square" lIns="129300" tIns="129300" rIns="129300" bIns="129300" anchor="t" anchorCtr="0">
            <a:noAutofit/>
          </a:bodyPr>
          <a:lstStyle>
            <a:lvl1pPr marL="457200" lvl="0" indent="-355600" rtl="0">
              <a:spcBef>
                <a:spcPts val="0"/>
              </a:spcBef>
              <a:spcAft>
                <a:spcPts val="0"/>
              </a:spcAft>
              <a:buSzPts val="2000"/>
              <a:buChar char="●"/>
              <a:defRPr sz="2000"/>
            </a:lvl1pPr>
            <a:lvl2pPr marL="914400" lvl="1" indent="-336550" rtl="0">
              <a:spcBef>
                <a:spcPts val="2300"/>
              </a:spcBef>
              <a:spcAft>
                <a:spcPts val="0"/>
              </a:spcAft>
              <a:buSzPts val="1700"/>
              <a:buChar char="○"/>
              <a:defRPr sz="1700"/>
            </a:lvl2pPr>
            <a:lvl3pPr marL="1371600" lvl="2" indent="-336550" rtl="0">
              <a:spcBef>
                <a:spcPts val="2300"/>
              </a:spcBef>
              <a:spcAft>
                <a:spcPts val="0"/>
              </a:spcAft>
              <a:buSzPts val="1700"/>
              <a:buChar char="■"/>
              <a:defRPr sz="1700"/>
            </a:lvl3pPr>
            <a:lvl4pPr marL="1828800" lvl="3" indent="-336550" rtl="0">
              <a:spcBef>
                <a:spcPts val="2300"/>
              </a:spcBef>
              <a:spcAft>
                <a:spcPts val="0"/>
              </a:spcAft>
              <a:buSzPts val="1700"/>
              <a:buChar char="●"/>
              <a:defRPr sz="1700"/>
            </a:lvl4pPr>
            <a:lvl5pPr marL="2286000" lvl="4" indent="-336550" rtl="0">
              <a:spcBef>
                <a:spcPts val="2300"/>
              </a:spcBef>
              <a:spcAft>
                <a:spcPts val="0"/>
              </a:spcAft>
              <a:buSzPts val="1700"/>
              <a:buChar char="○"/>
              <a:defRPr sz="1700"/>
            </a:lvl5pPr>
            <a:lvl6pPr marL="2743200" lvl="5" indent="-336550" rtl="0">
              <a:spcBef>
                <a:spcPts val="2300"/>
              </a:spcBef>
              <a:spcAft>
                <a:spcPts val="0"/>
              </a:spcAft>
              <a:buSzPts val="1700"/>
              <a:buChar char="■"/>
              <a:defRPr sz="1700"/>
            </a:lvl6pPr>
            <a:lvl7pPr marL="3200400" lvl="6" indent="-336550" rtl="0">
              <a:spcBef>
                <a:spcPts val="2300"/>
              </a:spcBef>
              <a:spcAft>
                <a:spcPts val="0"/>
              </a:spcAft>
              <a:buSzPts val="1700"/>
              <a:buChar char="●"/>
              <a:defRPr sz="1700"/>
            </a:lvl7pPr>
            <a:lvl8pPr marL="3657600" lvl="7" indent="-336550" rtl="0">
              <a:spcBef>
                <a:spcPts val="2300"/>
              </a:spcBef>
              <a:spcAft>
                <a:spcPts val="0"/>
              </a:spcAft>
              <a:buSzPts val="1700"/>
              <a:buChar char="○"/>
              <a:defRPr sz="1700"/>
            </a:lvl8pPr>
            <a:lvl9pPr marL="4114800" lvl="8" indent="-336550" rtl="0">
              <a:spcBef>
                <a:spcPts val="2300"/>
              </a:spcBef>
              <a:spcAft>
                <a:spcPts val="2300"/>
              </a:spcAft>
              <a:buSzPts val="1700"/>
              <a:buChar char="■"/>
              <a:defRPr sz="1700"/>
            </a:lvl9pPr>
          </a:lstStyle>
          <a:p>
            <a:endParaRPr/>
          </a:p>
        </p:txBody>
      </p:sp>
      <p:sp>
        <p:nvSpPr>
          <p:cNvPr id="293" name="Google Shape;293;p77"/>
          <p:cNvSpPr txBox="1">
            <a:spLocks noGrp="1"/>
          </p:cNvSpPr>
          <p:nvPr>
            <p:ph type="body" idx="2"/>
          </p:nvPr>
        </p:nvSpPr>
        <p:spPr>
          <a:xfrm>
            <a:off x="7990583" y="2395696"/>
            <a:ext cx="6613800" cy="7101600"/>
          </a:xfrm>
          <a:prstGeom prst="rect">
            <a:avLst/>
          </a:prstGeom>
        </p:spPr>
        <p:txBody>
          <a:bodyPr spcFirstLastPara="1" wrap="square" lIns="129300" tIns="129300" rIns="129300" bIns="129300" anchor="t" anchorCtr="0">
            <a:noAutofit/>
          </a:bodyPr>
          <a:lstStyle>
            <a:lvl1pPr marL="457200" lvl="0" indent="-355600" rtl="0">
              <a:spcBef>
                <a:spcPts val="0"/>
              </a:spcBef>
              <a:spcAft>
                <a:spcPts val="0"/>
              </a:spcAft>
              <a:buSzPts val="2000"/>
              <a:buChar char="●"/>
              <a:defRPr sz="2000"/>
            </a:lvl1pPr>
            <a:lvl2pPr marL="914400" lvl="1" indent="-336550" rtl="0">
              <a:spcBef>
                <a:spcPts val="2300"/>
              </a:spcBef>
              <a:spcAft>
                <a:spcPts val="0"/>
              </a:spcAft>
              <a:buSzPts val="1700"/>
              <a:buChar char="○"/>
              <a:defRPr sz="1700"/>
            </a:lvl2pPr>
            <a:lvl3pPr marL="1371600" lvl="2" indent="-336550" rtl="0">
              <a:spcBef>
                <a:spcPts val="2300"/>
              </a:spcBef>
              <a:spcAft>
                <a:spcPts val="0"/>
              </a:spcAft>
              <a:buSzPts val="1700"/>
              <a:buChar char="■"/>
              <a:defRPr sz="1700"/>
            </a:lvl3pPr>
            <a:lvl4pPr marL="1828800" lvl="3" indent="-336550" rtl="0">
              <a:spcBef>
                <a:spcPts val="2300"/>
              </a:spcBef>
              <a:spcAft>
                <a:spcPts val="0"/>
              </a:spcAft>
              <a:buSzPts val="1700"/>
              <a:buChar char="●"/>
              <a:defRPr sz="1700"/>
            </a:lvl4pPr>
            <a:lvl5pPr marL="2286000" lvl="4" indent="-336550" rtl="0">
              <a:spcBef>
                <a:spcPts val="2300"/>
              </a:spcBef>
              <a:spcAft>
                <a:spcPts val="0"/>
              </a:spcAft>
              <a:buSzPts val="1700"/>
              <a:buChar char="○"/>
              <a:defRPr sz="1700"/>
            </a:lvl5pPr>
            <a:lvl6pPr marL="2743200" lvl="5" indent="-336550" rtl="0">
              <a:spcBef>
                <a:spcPts val="2300"/>
              </a:spcBef>
              <a:spcAft>
                <a:spcPts val="0"/>
              </a:spcAft>
              <a:buSzPts val="1700"/>
              <a:buChar char="■"/>
              <a:defRPr sz="1700"/>
            </a:lvl6pPr>
            <a:lvl7pPr marL="3200400" lvl="6" indent="-336550" rtl="0">
              <a:spcBef>
                <a:spcPts val="2300"/>
              </a:spcBef>
              <a:spcAft>
                <a:spcPts val="0"/>
              </a:spcAft>
              <a:buSzPts val="1700"/>
              <a:buChar char="●"/>
              <a:defRPr sz="1700"/>
            </a:lvl7pPr>
            <a:lvl8pPr marL="3657600" lvl="7" indent="-336550" rtl="0">
              <a:spcBef>
                <a:spcPts val="2300"/>
              </a:spcBef>
              <a:spcAft>
                <a:spcPts val="0"/>
              </a:spcAft>
              <a:buSzPts val="1700"/>
              <a:buChar char="○"/>
              <a:defRPr sz="1700"/>
            </a:lvl8pPr>
            <a:lvl9pPr marL="4114800" lvl="8" indent="-336550" rtl="0">
              <a:spcBef>
                <a:spcPts val="2300"/>
              </a:spcBef>
              <a:spcAft>
                <a:spcPts val="2300"/>
              </a:spcAft>
              <a:buSzPts val="1700"/>
              <a:buChar char="■"/>
              <a:defRPr sz="1700"/>
            </a:lvl9pPr>
          </a:lstStyle>
          <a:p>
            <a:endParaRPr/>
          </a:p>
        </p:txBody>
      </p:sp>
      <p:sp>
        <p:nvSpPr>
          <p:cNvPr id="294" name="Google Shape;294;p77"/>
          <p:cNvSpPr txBox="1">
            <a:spLocks noGrp="1"/>
          </p:cNvSpPr>
          <p:nvPr>
            <p:ph type="sldNum" idx="12"/>
          </p:nvPr>
        </p:nvSpPr>
        <p:spPr>
          <a:xfrm>
            <a:off x="14009576" y="9693616"/>
            <a:ext cx="906900" cy="818100"/>
          </a:xfrm>
          <a:prstGeom prst="rect">
            <a:avLst/>
          </a:prstGeom>
        </p:spPr>
        <p:txBody>
          <a:bodyPr spcFirstLastPara="1" wrap="square" lIns="129300" tIns="129300" rIns="129300" bIns="129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78"/>
          <p:cNvSpPr txBox="1">
            <a:spLocks noGrp="1"/>
          </p:cNvSpPr>
          <p:nvPr>
            <p:ph type="title"/>
          </p:nvPr>
        </p:nvSpPr>
        <p:spPr>
          <a:xfrm>
            <a:off x="515409" y="925091"/>
            <a:ext cx="14089200" cy="1190400"/>
          </a:xfrm>
          <a:prstGeom prst="rect">
            <a:avLst/>
          </a:prstGeom>
        </p:spPr>
        <p:txBody>
          <a:bodyPr spcFirstLastPara="1" wrap="square" lIns="129300" tIns="129300" rIns="129300" bIns="12930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7" name="Google Shape;297;p78"/>
          <p:cNvSpPr txBox="1">
            <a:spLocks noGrp="1"/>
          </p:cNvSpPr>
          <p:nvPr>
            <p:ph type="sldNum" idx="12"/>
          </p:nvPr>
        </p:nvSpPr>
        <p:spPr>
          <a:xfrm>
            <a:off x="14009576" y="9693616"/>
            <a:ext cx="906900" cy="818100"/>
          </a:xfrm>
          <a:prstGeom prst="rect">
            <a:avLst/>
          </a:prstGeom>
        </p:spPr>
        <p:txBody>
          <a:bodyPr spcFirstLastPara="1" wrap="square" lIns="129300" tIns="129300" rIns="129300" bIns="129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79"/>
          <p:cNvSpPr txBox="1">
            <a:spLocks noGrp="1"/>
          </p:cNvSpPr>
          <p:nvPr>
            <p:ph type="title"/>
          </p:nvPr>
        </p:nvSpPr>
        <p:spPr>
          <a:xfrm>
            <a:off x="515409" y="1154948"/>
            <a:ext cx="4643400" cy="1570800"/>
          </a:xfrm>
          <a:prstGeom prst="rect">
            <a:avLst/>
          </a:prstGeom>
        </p:spPr>
        <p:txBody>
          <a:bodyPr spcFirstLastPara="1" wrap="square" lIns="129300" tIns="129300" rIns="129300" bIns="129300" anchor="b" anchorCtr="0">
            <a:noAutofit/>
          </a:bodyPr>
          <a:lstStyle>
            <a:lvl1pPr lvl="0" rtl="0">
              <a:spcBef>
                <a:spcPts val="0"/>
              </a:spcBef>
              <a:spcAft>
                <a:spcPts val="0"/>
              </a:spcAft>
              <a:buSzPts val="3400"/>
              <a:buNone/>
              <a:defRPr sz="3400"/>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a:endParaRPr/>
          </a:p>
        </p:txBody>
      </p:sp>
      <p:sp>
        <p:nvSpPr>
          <p:cNvPr id="300" name="Google Shape;300;p79"/>
          <p:cNvSpPr txBox="1">
            <a:spLocks noGrp="1"/>
          </p:cNvSpPr>
          <p:nvPr>
            <p:ph type="body" idx="1"/>
          </p:nvPr>
        </p:nvSpPr>
        <p:spPr>
          <a:xfrm>
            <a:off x="515409" y="2888617"/>
            <a:ext cx="4643400" cy="6609000"/>
          </a:xfrm>
          <a:prstGeom prst="rect">
            <a:avLst/>
          </a:prstGeom>
        </p:spPr>
        <p:txBody>
          <a:bodyPr spcFirstLastPara="1" wrap="square" lIns="129300" tIns="129300" rIns="129300" bIns="129300" anchor="t" anchorCtr="0">
            <a:noAutofit/>
          </a:bodyPr>
          <a:lstStyle>
            <a:lvl1pPr marL="457200" lvl="0" indent="-336550" rtl="0">
              <a:spcBef>
                <a:spcPts val="0"/>
              </a:spcBef>
              <a:spcAft>
                <a:spcPts val="0"/>
              </a:spcAft>
              <a:buSzPts val="1700"/>
              <a:buChar char="●"/>
              <a:defRPr sz="1700"/>
            </a:lvl1pPr>
            <a:lvl2pPr marL="914400" lvl="1" indent="-336550" rtl="0">
              <a:spcBef>
                <a:spcPts val="2300"/>
              </a:spcBef>
              <a:spcAft>
                <a:spcPts val="0"/>
              </a:spcAft>
              <a:buSzPts val="1700"/>
              <a:buChar char="○"/>
              <a:defRPr sz="1700"/>
            </a:lvl2pPr>
            <a:lvl3pPr marL="1371600" lvl="2" indent="-336550" rtl="0">
              <a:spcBef>
                <a:spcPts val="2300"/>
              </a:spcBef>
              <a:spcAft>
                <a:spcPts val="0"/>
              </a:spcAft>
              <a:buSzPts val="1700"/>
              <a:buChar char="■"/>
              <a:defRPr sz="1700"/>
            </a:lvl3pPr>
            <a:lvl4pPr marL="1828800" lvl="3" indent="-336550" rtl="0">
              <a:spcBef>
                <a:spcPts val="2300"/>
              </a:spcBef>
              <a:spcAft>
                <a:spcPts val="0"/>
              </a:spcAft>
              <a:buSzPts val="1700"/>
              <a:buChar char="●"/>
              <a:defRPr sz="1700"/>
            </a:lvl4pPr>
            <a:lvl5pPr marL="2286000" lvl="4" indent="-336550" rtl="0">
              <a:spcBef>
                <a:spcPts val="2300"/>
              </a:spcBef>
              <a:spcAft>
                <a:spcPts val="0"/>
              </a:spcAft>
              <a:buSzPts val="1700"/>
              <a:buChar char="○"/>
              <a:defRPr sz="1700"/>
            </a:lvl5pPr>
            <a:lvl6pPr marL="2743200" lvl="5" indent="-336550" rtl="0">
              <a:spcBef>
                <a:spcPts val="2300"/>
              </a:spcBef>
              <a:spcAft>
                <a:spcPts val="0"/>
              </a:spcAft>
              <a:buSzPts val="1700"/>
              <a:buChar char="■"/>
              <a:defRPr sz="1700"/>
            </a:lvl6pPr>
            <a:lvl7pPr marL="3200400" lvl="6" indent="-336550" rtl="0">
              <a:spcBef>
                <a:spcPts val="2300"/>
              </a:spcBef>
              <a:spcAft>
                <a:spcPts val="0"/>
              </a:spcAft>
              <a:buSzPts val="1700"/>
              <a:buChar char="●"/>
              <a:defRPr sz="1700"/>
            </a:lvl7pPr>
            <a:lvl8pPr marL="3657600" lvl="7" indent="-336550" rtl="0">
              <a:spcBef>
                <a:spcPts val="2300"/>
              </a:spcBef>
              <a:spcAft>
                <a:spcPts val="0"/>
              </a:spcAft>
              <a:buSzPts val="1700"/>
              <a:buChar char="○"/>
              <a:defRPr sz="1700"/>
            </a:lvl8pPr>
            <a:lvl9pPr marL="4114800" lvl="8" indent="-336550" rtl="0">
              <a:spcBef>
                <a:spcPts val="2300"/>
              </a:spcBef>
              <a:spcAft>
                <a:spcPts val="2300"/>
              </a:spcAft>
              <a:buSzPts val="1700"/>
              <a:buChar char="■"/>
              <a:defRPr sz="1700"/>
            </a:lvl9pPr>
          </a:lstStyle>
          <a:p>
            <a:endParaRPr/>
          </a:p>
        </p:txBody>
      </p:sp>
      <p:sp>
        <p:nvSpPr>
          <p:cNvPr id="301" name="Google Shape;301;p79"/>
          <p:cNvSpPr txBox="1">
            <a:spLocks noGrp="1"/>
          </p:cNvSpPr>
          <p:nvPr>
            <p:ph type="sldNum" idx="12"/>
          </p:nvPr>
        </p:nvSpPr>
        <p:spPr>
          <a:xfrm>
            <a:off x="14009576" y="9693616"/>
            <a:ext cx="906900" cy="818100"/>
          </a:xfrm>
          <a:prstGeom prst="rect">
            <a:avLst/>
          </a:prstGeom>
        </p:spPr>
        <p:txBody>
          <a:bodyPr spcFirstLastPara="1" wrap="square" lIns="129300" tIns="129300" rIns="129300" bIns="129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80"/>
          <p:cNvSpPr txBox="1">
            <a:spLocks noGrp="1"/>
          </p:cNvSpPr>
          <p:nvPr>
            <p:ph type="title"/>
          </p:nvPr>
        </p:nvSpPr>
        <p:spPr>
          <a:xfrm>
            <a:off x="810650" y="935745"/>
            <a:ext cx="10529400" cy="8504100"/>
          </a:xfrm>
          <a:prstGeom prst="rect">
            <a:avLst/>
          </a:prstGeom>
        </p:spPr>
        <p:txBody>
          <a:bodyPr spcFirstLastPara="1" wrap="square" lIns="129300" tIns="129300" rIns="129300" bIns="129300" anchor="ctr" anchorCtr="0">
            <a:noAutofit/>
          </a:bodyPr>
          <a:lstStyle>
            <a:lvl1pPr lvl="0" rtl="0">
              <a:spcBef>
                <a:spcPts val="0"/>
              </a:spcBef>
              <a:spcAft>
                <a:spcPts val="0"/>
              </a:spcAft>
              <a:buSzPts val="6800"/>
              <a:buNone/>
              <a:defRPr sz="6800"/>
            </a:lvl1pPr>
            <a:lvl2pPr lvl="1" rtl="0">
              <a:spcBef>
                <a:spcPts val="0"/>
              </a:spcBef>
              <a:spcAft>
                <a:spcPts val="0"/>
              </a:spcAft>
              <a:buSzPts val="6800"/>
              <a:buNone/>
              <a:defRPr sz="6800"/>
            </a:lvl2pPr>
            <a:lvl3pPr lvl="2" rtl="0">
              <a:spcBef>
                <a:spcPts val="0"/>
              </a:spcBef>
              <a:spcAft>
                <a:spcPts val="0"/>
              </a:spcAft>
              <a:buSzPts val="6800"/>
              <a:buNone/>
              <a:defRPr sz="6800"/>
            </a:lvl3pPr>
            <a:lvl4pPr lvl="3" rtl="0">
              <a:spcBef>
                <a:spcPts val="0"/>
              </a:spcBef>
              <a:spcAft>
                <a:spcPts val="0"/>
              </a:spcAft>
              <a:buSzPts val="6800"/>
              <a:buNone/>
              <a:defRPr sz="6800"/>
            </a:lvl4pPr>
            <a:lvl5pPr lvl="4" rtl="0">
              <a:spcBef>
                <a:spcPts val="0"/>
              </a:spcBef>
              <a:spcAft>
                <a:spcPts val="0"/>
              </a:spcAft>
              <a:buSzPts val="6800"/>
              <a:buNone/>
              <a:defRPr sz="6800"/>
            </a:lvl5pPr>
            <a:lvl6pPr lvl="5" rtl="0">
              <a:spcBef>
                <a:spcPts val="0"/>
              </a:spcBef>
              <a:spcAft>
                <a:spcPts val="0"/>
              </a:spcAft>
              <a:buSzPts val="6800"/>
              <a:buNone/>
              <a:defRPr sz="6800"/>
            </a:lvl6pPr>
            <a:lvl7pPr lvl="6" rtl="0">
              <a:spcBef>
                <a:spcPts val="0"/>
              </a:spcBef>
              <a:spcAft>
                <a:spcPts val="0"/>
              </a:spcAft>
              <a:buSzPts val="6800"/>
              <a:buNone/>
              <a:defRPr sz="6800"/>
            </a:lvl7pPr>
            <a:lvl8pPr lvl="7" rtl="0">
              <a:spcBef>
                <a:spcPts val="0"/>
              </a:spcBef>
              <a:spcAft>
                <a:spcPts val="0"/>
              </a:spcAft>
              <a:buSzPts val="6800"/>
              <a:buNone/>
              <a:defRPr sz="6800"/>
            </a:lvl8pPr>
            <a:lvl9pPr lvl="8" rtl="0">
              <a:spcBef>
                <a:spcPts val="0"/>
              </a:spcBef>
              <a:spcAft>
                <a:spcPts val="0"/>
              </a:spcAft>
              <a:buSzPts val="6800"/>
              <a:buNone/>
              <a:defRPr sz="6800"/>
            </a:lvl9pPr>
          </a:lstStyle>
          <a:p>
            <a:endParaRPr/>
          </a:p>
        </p:txBody>
      </p:sp>
      <p:sp>
        <p:nvSpPr>
          <p:cNvPr id="304" name="Google Shape;304;p80"/>
          <p:cNvSpPr txBox="1">
            <a:spLocks noGrp="1"/>
          </p:cNvSpPr>
          <p:nvPr>
            <p:ph type="sldNum" idx="12"/>
          </p:nvPr>
        </p:nvSpPr>
        <p:spPr>
          <a:xfrm>
            <a:off x="14009576" y="9693616"/>
            <a:ext cx="906900" cy="818100"/>
          </a:xfrm>
          <a:prstGeom prst="rect">
            <a:avLst/>
          </a:prstGeom>
        </p:spPr>
        <p:txBody>
          <a:bodyPr spcFirstLastPara="1" wrap="square" lIns="129300" tIns="129300" rIns="129300" bIns="129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81"/>
          <p:cNvSpPr/>
          <p:nvPr/>
        </p:nvSpPr>
        <p:spPr>
          <a:xfrm>
            <a:off x="7560000" y="-260"/>
            <a:ext cx="7560000" cy="10692000"/>
          </a:xfrm>
          <a:prstGeom prst="rect">
            <a:avLst/>
          </a:prstGeom>
          <a:solidFill>
            <a:schemeClr val="lt2"/>
          </a:solidFill>
          <a:ln>
            <a:noFill/>
          </a:ln>
        </p:spPr>
        <p:txBody>
          <a:bodyPr spcFirstLastPara="1" wrap="square" lIns="129300" tIns="129300" rIns="129300" bIns="129300" anchor="ctr" anchorCtr="0">
            <a:noAutofit/>
          </a:bodyPr>
          <a:lstStyle/>
          <a:p>
            <a:pPr marL="0" lvl="0" indent="0" algn="l" rtl="0">
              <a:spcBef>
                <a:spcPts val="0"/>
              </a:spcBef>
              <a:spcAft>
                <a:spcPts val="0"/>
              </a:spcAft>
              <a:buNone/>
            </a:pPr>
            <a:endParaRPr/>
          </a:p>
        </p:txBody>
      </p:sp>
      <p:sp>
        <p:nvSpPr>
          <p:cNvPr id="307" name="Google Shape;307;p81"/>
          <p:cNvSpPr txBox="1">
            <a:spLocks noGrp="1"/>
          </p:cNvSpPr>
          <p:nvPr>
            <p:ph type="title"/>
          </p:nvPr>
        </p:nvSpPr>
        <p:spPr>
          <a:xfrm>
            <a:off x="439016" y="2563450"/>
            <a:ext cx="6688500" cy="3081300"/>
          </a:xfrm>
          <a:prstGeom prst="rect">
            <a:avLst/>
          </a:prstGeom>
        </p:spPr>
        <p:txBody>
          <a:bodyPr spcFirstLastPara="1" wrap="square" lIns="129300" tIns="129300" rIns="129300" bIns="129300" anchor="b" anchorCtr="0">
            <a:noAutofit/>
          </a:bodyPr>
          <a:lstStyle>
            <a:lvl1pPr lvl="0" algn="ctr" rtl="0">
              <a:spcBef>
                <a:spcPts val="0"/>
              </a:spcBef>
              <a:spcAft>
                <a:spcPts val="0"/>
              </a:spcAft>
              <a:buSzPts val="5900"/>
              <a:buNone/>
              <a:defRPr sz="5900"/>
            </a:lvl1pPr>
            <a:lvl2pPr lvl="1" algn="ctr" rtl="0">
              <a:spcBef>
                <a:spcPts val="0"/>
              </a:spcBef>
              <a:spcAft>
                <a:spcPts val="0"/>
              </a:spcAft>
              <a:buSzPts val="5900"/>
              <a:buNone/>
              <a:defRPr sz="5900"/>
            </a:lvl2pPr>
            <a:lvl3pPr lvl="2" algn="ctr" rtl="0">
              <a:spcBef>
                <a:spcPts val="0"/>
              </a:spcBef>
              <a:spcAft>
                <a:spcPts val="0"/>
              </a:spcAft>
              <a:buSzPts val="5900"/>
              <a:buNone/>
              <a:defRPr sz="5900"/>
            </a:lvl3pPr>
            <a:lvl4pPr lvl="3" algn="ctr" rtl="0">
              <a:spcBef>
                <a:spcPts val="0"/>
              </a:spcBef>
              <a:spcAft>
                <a:spcPts val="0"/>
              </a:spcAft>
              <a:buSzPts val="5900"/>
              <a:buNone/>
              <a:defRPr sz="5900"/>
            </a:lvl4pPr>
            <a:lvl5pPr lvl="4" algn="ctr" rtl="0">
              <a:spcBef>
                <a:spcPts val="0"/>
              </a:spcBef>
              <a:spcAft>
                <a:spcPts val="0"/>
              </a:spcAft>
              <a:buSzPts val="5900"/>
              <a:buNone/>
              <a:defRPr sz="5900"/>
            </a:lvl5pPr>
            <a:lvl6pPr lvl="5" algn="ctr" rtl="0">
              <a:spcBef>
                <a:spcPts val="0"/>
              </a:spcBef>
              <a:spcAft>
                <a:spcPts val="0"/>
              </a:spcAft>
              <a:buSzPts val="5900"/>
              <a:buNone/>
              <a:defRPr sz="5900"/>
            </a:lvl6pPr>
            <a:lvl7pPr lvl="6" algn="ctr" rtl="0">
              <a:spcBef>
                <a:spcPts val="0"/>
              </a:spcBef>
              <a:spcAft>
                <a:spcPts val="0"/>
              </a:spcAft>
              <a:buSzPts val="5900"/>
              <a:buNone/>
              <a:defRPr sz="5900"/>
            </a:lvl7pPr>
            <a:lvl8pPr lvl="7" algn="ctr" rtl="0">
              <a:spcBef>
                <a:spcPts val="0"/>
              </a:spcBef>
              <a:spcAft>
                <a:spcPts val="0"/>
              </a:spcAft>
              <a:buSzPts val="5900"/>
              <a:buNone/>
              <a:defRPr sz="5900"/>
            </a:lvl8pPr>
            <a:lvl9pPr lvl="8" algn="ctr" rtl="0">
              <a:spcBef>
                <a:spcPts val="0"/>
              </a:spcBef>
              <a:spcAft>
                <a:spcPts val="0"/>
              </a:spcAft>
              <a:buSzPts val="5900"/>
              <a:buNone/>
              <a:defRPr sz="5900"/>
            </a:lvl9pPr>
          </a:lstStyle>
          <a:p>
            <a:endParaRPr/>
          </a:p>
        </p:txBody>
      </p:sp>
      <p:sp>
        <p:nvSpPr>
          <p:cNvPr id="308" name="Google Shape;308;p81"/>
          <p:cNvSpPr txBox="1">
            <a:spLocks noGrp="1"/>
          </p:cNvSpPr>
          <p:nvPr>
            <p:ph type="subTitle" idx="1"/>
          </p:nvPr>
        </p:nvSpPr>
        <p:spPr>
          <a:xfrm>
            <a:off x="439016" y="5826865"/>
            <a:ext cx="6688500" cy="2567400"/>
          </a:xfrm>
          <a:prstGeom prst="rect">
            <a:avLst/>
          </a:prstGeom>
        </p:spPr>
        <p:txBody>
          <a:bodyPr spcFirstLastPara="1" wrap="square" lIns="129300" tIns="129300" rIns="129300" bIns="129300" anchor="t"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309" name="Google Shape;309;p81"/>
          <p:cNvSpPr txBox="1">
            <a:spLocks noGrp="1"/>
          </p:cNvSpPr>
          <p:nvPr>
            <p:ph type="body" idx="2"/>
          </p:nvPr>
        </p:nvSpPr>
        <p:spPr>
          <a:xfrm>
            <a:off x="8167677" y="1505164"/>
            <a:ext cx="6344400" cy="7681200"/>
          </a:xfrm>
          <a:prstGeom prst="rect">
            <a:avLst/>
          </a:prstGeom>
        </p:spPr>
        <p:txBody>
          <a:bodyPr spcFirstLastPara="1" wrap="square" lIns="129300" tIns="129300" rIns="129300" bIns="129300" anchor="ctr" anchorCtr="0">
            <a:noAutofit/>
          </a:bodyPr>
          <a:lstStyle>
            <a:lvl1pPr marL="457200" lvl="0" indent="-387350" rtl="0">
              <a:spcBef>
                <a:spcPts val="0"/>
              </a:spcBef>
              <a:spcAft>
                <a:spcPts val="0"/>
              </a:spcAft>
              <a:buSzPts val="2500"/>
              <a:buChar char="●"/>
              <a:defRPr/>
            </a:lvl1pPr>
            <a:lvl2pPr marL="914400" lvl="1" indent="-355600" rtl="0">
              <a:spcBef>
                <a:spcPts val="2300"/>
              </a:spcBef>
              <a:spcAft>
                <a:spcPts val="0"/>
              </a:spcAft>
              <a:buSzPts val="2000"/>
              <a:buChar char="○"/>
              <a:defRPr/>
            </a:lvl2pPr>
            <a:lvl3pPr marL="1371600" lvl="2" indent="-355600" rtl="0">
              <a:spcBef>
                <a:spcPts val="2300"/>
              </a:spcBef>
              <a:spcAft>
                <a:spcPts val="0"/>
              </a:spcAft>
              <a:buSzPts val="2000"/>
              <a:buChar char="■"/>
              <a:defRPr/>
            </a:lvl3pPr>
            <a:lvl4pPr marL="1828800" lvl="3" indent="-355600" rtl="0">
              <a:spcBef>
                <a:spcPts val="2300"/>
              </a:spcBef>
              <a:spcAft>
                <a:spcPts val="0"/>
              </a:spcAft>
              <a:buSzPts val="2000"/>
              <a:buChar char="●"/>
              <a:defRPr/>
            </a:lvl4pPr>
            <a:lvl5pPr marL="2286000" lvl="4" indent="-355600" rtl="0">
              <a:spcBef>
                <a:spcPts val="2300"/>
              </a:spcBef>
              <a:spcAft>
                <a:spcPts val="0"/>
              </a:spcAft>
              <a:buSzPts val="2000"/>
              <a:buChar char="○"/>
              <a:defRPr/>
            </a:lvl5pPr>
            <a:lvl6pPr marL="2743200" lvl="5" indent="-355600" rtl="0">
              <a:spcBef>
                <a:spcPts val="2300"/>
              </a:spcBef>
              <a:spcAft>
                <a:spcPts val="0"/>
              </a:spcAft>
              <a:buSzPts val="2000"/>
              <a:buChar char="■"/>
              <a:defRPr/>
            </a:lvl6pPr>
            <a:lvl7pPr marL="3200400" lvl="6" indent="-355600" rtl="0">
              <a:spcBef>
                <a:spcPts val="2300"/>
              </a:spcBef>
              <a:spcAft>
                <a:spcPts val="0"/>
              </a:spcAft>
              <a:buSzPts val="2000"/>
              <a:buChar char="●"/>
              <a:defRPr/>
            </a:lvl7pPr>
            <a:lvl8pPr marL="3657600" lvl="7" indent="-355600" rtl="0">
              <a:spcBef>
                <a:spcPts val="2300"/>
              </a:spcBef>
              <a:spcAft>
                <a:spcPts val="0"/>
              </a:spcAft>
              <a:buSzPts val="2000"/>
              <a:buChar char="○"/>
              <a:defRPr/>
            </a:lvl8pPr>
            <a:lvl9pPr marL="4114800" lvl="8" indent="-355600" rtl="0">
              <a:spcBef>
                <a:spcPts val="2300"/>
              </a:spcBef>
              <a:spcAft>
                <a:spcPts val="2300"/>
              </a:spcAft>
              <a:buSzPts val="2000"/>
              <a:buChar char="■"/>
              <a:defRPr/>
            </a:lvl9pPr>
          </a:lstStyle>
          <a:p>
            <a:endParaRPr/>
          </a:p>
        </p:txBody>
      </p:sp>
      <p:sp>
        <p:nvSpPr>
          <p:cNvPr id="310" name="Google Shape;310;p81"/>
          <p:cNvSpPr txBox="1">
            <a:spLocks noGrp="1"/>
          </p:cNvSpPr>
          <p:nvPr>
            <p:ph type="sldNum" idx="12"/>
          </p:nvPr>
        </p:nvSpPr>
        <p:spPr>
          <a:xfrm>
            <a:off x="14009576" y="9693616"/>
            <a:ext cx="906900" cy="818100"/>
          </a:xfrm>
          <a:prstGeom prst="rect">
            <a:avLst/>
          </a:prstGeom>
        </p:spPr>
        <p:txBody>
          <a:bodyPr spcFirstLastPara="1" wrap="square" lIns="129300" tIns="129300" rIns="129300" bIns="129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82"/>
          <p:cNvSpPr txBox="1">
            <a:spLocks noGrp="1"/>
          </p:cNvSpPr>
          <p:nvPr>
            <p:ph type="body" idx="1"/>
          </p:nvPr>
        </p:nvSpPr>
        <p:spPr>
          <a:xfrm>
            <a:off x="515409" y="8794266"/>
            <a:ext cx="9919200" cy="1257900"/>
          </a:xfrm>
          <a:prstGeom prst="rect">
            <a:avLst/>
          </a:prstGeom>
        </p:spPr>
        <p:txBody>
          <a:bodyPr spcFirstLastPara="1" wrap="square" lIns="129300" tIns="129300" rIns="129300" bIns="129300" anchor="ctr" anchorCtr="0">
            <a:noAutofit/>
          </a:bodyPr>
          <a:lstStyle>
            <a:lvl1pPr marL="457200" lvl="0" indent="-228600" rtl="0">
              <a:lnSpc>
                <a:spcPct val="100000"/>
              </a:lnSpc>
              <a:spcBef>
                <a:spcPts val="0"/>
              </a:spcBef>
              <a:spcAft>
                <a:spcPts val="0"/>
              </a:spcAft>
              <a:buSzPts val="2500"/>
              <a:buNone/>
              <a:defRPr/>
            </a:lvl1pPr>
          </a:lstStyle>
          <a:p>
            <a:endParaRPr/>
          </a:p>
        </p:txBody>
      </p:sp>
      <p:sp>
        <p:nvSpPr>
          <p:cNvPr id="313" name="Google Shape;313;p82"/>
          <p:cNvSpPr txBox="1">
            <a:spLocks noGrp="1"/>
          </p:cNvSpPr>
          <p:nvPr>
            <p:ph type="sldNum" idx="12"/>
          </p:nvPr>
        </p:nvSpPr>
        <p:spPr>
          <a:xfrm>
            <a:off x="14009576" y="9693616"/>
            <a:ext cx="906900" cy="818100"/>
          </a:xfrm>
          <a:prstGeom prst="rect">
            <a:avLst/>
          </a:prstGeom>
        </p:spPr>
        <p:txBody>
          <a:bodyPr spcFirstLastPara="1" wrap="square" lIns="129300" tIns="129300" rIns="129300" bIns="129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83"/>
          <p:cNvSpPr txBox="1">
            <a:spLocks noGrp="1"/>
          </p:cNvSpPr>
          <p:nvPr>
            <p:ph type="title" hasCustomPrompt="1"/>
          </p:nvPr>
        </p:nvSpPr>
        <p:spPr>
          <a:xfrm>
            <a:off x="515409" y="2299346"/>
            <a:ext cx="14089200" cy="4081500"/>
          </a:xfrm>
          <a:prstGeom prst="rect">
            <a:avLst/>
          </a:prstGeom>
        </p:spPr>
        <p:txBody>
          <a:bodyPr spcFirstLastPara="1" wrap="square" lIns="129300" tIns="129300" rIns="129300" bIns="129300" anchor="b" anchorCtr="0">
            <a:noAutofit/>
          </a:bodyPr>
          <a:lstStyle>
            <a:lvl1pPr lvl="0" algn="ctr" rtl="0">
              <a:spcBef>
                <a:spcPts val="0"/>
              </a:spcBef>
              <a:spcAft>
                <a:spcPts val="0"/>
              </a:spcAft>
              <a:buSzPts val="17000"/>
              <a:buNone/>
              <a:defRPr sz="17000"/>
            </a:lvl1pPr>
            <a:lvl2pPr lvl="1" algn="ctr" rtl="0">
              <a:spcBef>
                <a:spcPts val="0"/>
              </a:spcBef>
              <a:spcAft>
                <a:spcPts val="0"/>
              </a:spcAft>
              <a:buSzPts val="17000"/>
              <a:buNone/>
              <a:defRPr sz="17000"/>
            </a:lvl2pPr>
            <a:lvl3pPr lvl="2" algn="ctr" rtl="0">
              <a:spcBef>
                <a:spcPts val="0"/>
              </a:spcBef>
              <a:spcAft>
                <a:spcPts val="0"/>
              </a:spcAft>
              <a:buSzPts val="17000"/>
              <a:buNone/>
              <a:defRPr sz="17000"/>
            </a:lvl3pPr>
            <a:lvl4pPr lvl="3" algn="ctr" rtl="0">
              <a:spcBef>
                <a:spcPts val="0"/>
              </a:spcBef>
              <a:spcAft>
                <a:spcPts val="0"/>
              </a:spcAft>
              <a:buSzPts val="17000"/>
              <a:buNone/>
              <a:defRPr sz="17000"/>
            </a:lvl4pPr>
            <a:lvl5pPr lvl="4" algn="ctr" rtl="0">
              <a:spcBef>
                <a:spcPts val="0"/>
              </a:spcBef>
              <a:spcAft>
                <a:spcPts val="0"/>
              </a:spcAft>
              <a:buSzPts val="17000"/>
              <a:buNone/>
              <a:defRPr sz="17000"/>
            </a:lvl5pPr>
            <a:lvl6pPr lvl="5" algn="ctr" rtl="0">
              <a:spcBef>
                <a:spcPts val="0"/>
              </a:spcBef>
              <a:spcAft>
                <a:spcPts val="0"/>
              </a:spcAft>
              <a:buSzPts val="17000"/>
              <a:buNone/>
              <a:defRPr sz="17000"/>
            </a:lvl6pPr>
            <a:lvl7pPr lvl="6" algn="ctr" rtl="0">
              <a:spcBef>
                <a:spcPts val="0"/>
              </a:spcBef>
              <a:spcAft>
                <a:spcPts val="0"/>
              </a:spcAft>
              <a:buSzPts val="17000"/>
              <a:buNone/>
              <a:defRPr sz="17000"/>
            </a:lvl7pPr>
            <a:lvl8pPr lvl="7" algn="ctr" rtl="0">
              <a:spcBef>
                <a:spcPts val="0"/>
              </a:spcBef>
              <a:spcAft>
                <a:spcPts val="0"/>
              </a:spcAft>
              <a:buSzPts val="17000"/>
              <a:buNone/>
              <a:defRPr sz="17000"/>
            </a:lvl8pPr>
            <a:lvl9pPr lvl="8" algn="ctr" rtl="0">
              <a:spcBef>
                <a:spcPts val="0"/>
              </a:spcBef>
              <a:spcAft>
                <a:spcPts val="0"/>
              </a:spcAft>
              <a:buSzPts val="17000"/>
              <a:buNone/>
              <a:defRPr sz="17000"/>
            </a:lvl9pPr>
          </a:lstStyle>
          <a:p>
            <a:r>
              <a:t>xx%</a:t>
            </a:r>
          </a:p>
        </p:txBody>
      </p:sp>
      <p:sp>
        <p:nvSpPr>
          <p:cNvPr id="316" name="Google Shape;316;p83"/>
          <p:cNvSpPr txBox="1">
            <a:spLocks noGrp="1"/>
          </p:cNvSpPr>
          <p:nvPr>
            <p:ph type="body" idx="1"/>
          </p:nvPr>
        </p:nvSpPr>
        <p:spPr>
          <a:xfrm>
            <a:off x="515409" y="6552657"/>
            <a:ext cx="14089200" cy="2703900"/>
          </a:xfrm>
          <a:prstGeom prst="rect">
            <a:avLst/>
          </a:prstGeom>
        </p:spPr>
        <p:txBody>
          <a:bodyPr spcFirstLastPara="1" wrap="square" lIns="129300" tIns="129300" rIns="129300" bIns="129300" anchor="t" anchorCtr="0">
            <a:noAutofit/>
          </a:bodyPr>
          <a:lstStyle>
            <a:lvl1pPr marL="457200" lvl="0" indent="-387350" algn="ctr" rtl="0">
              <a:spcBef>
                <a:spcPts val="0"/>
              </a:spcBef>
              <a:spcAft>
                <a:spcPts val="0"/>
              </a:spcAft>
              <a:buSzPts val="2500"/>
              <a:buChar char="●"/>
              <a:defRPr/>
            </a:lvl1pPr>
            <a:lvl2pPr marL="914400" lvl="1" indent="-355600" algn="ctr" rtl="0">
              <a:spcBef>
                <a:spcPts val="2300"/>
              </a:spcBef>
              <a:spcAft>
                <a:spcPts val="0"/>
              </a:spcAft>
              <a:buSzPts val="2000"/>
              <a:buChar char="○"/>
              <a:defRPr/>
            </a:lvl2pPr>
            <a:lvl3pPr marL="1371600" lvl="2" indent="-355600" algn="ctr" rtl="0">
              <a:spcBef>
                <a:spcPts val="2300"/>
              </a:spcBef>
              <a:spcAft>
                <a:spcPts val="0"/>
              </a:spcAft>
              <a:buSzPts val="2000"/>
              <a:buChar char="■"/>
              <a:defRPr/>
            </a:lvl3pPr>
            <a:lvl4pPr marL="1828800" lvl="3" indent="-355600" algn="ctr" rtl="0">
              <a:spcBef>
                <a:spcPts val="2300"/>
              </a:spcBef>
              <a:spcAft>
                <a:spcPts val="0"/>
              </a:spcAft>
              <a:buSzPts val="2000"/>
              <a:buChar char="●"/>
              <a:defRPr/>
            </a:lvl4pPr>
            <a:lvl5pPr marL="2286000" lvl="4" indent="-355600" algn="ctr" rtl="0">
              <a:spcBef>
                <a:spcPts val="2300"/>
              </a:spcBef>
              <a:spcAft>
                <a:spcPts val="0"/>
              </a:spcAft>
              <a:buSzPts val="2000"/>
              <a:buChar char="○"/>
              <a:defRPr/>
            </a:lvl5pPr>
            <a:lvl6pPr marL="2743200" lvl="5" indent="-355600" algn="ctr" rtl="0">
              <a:spcBef>
                <a:spcPts val="2300"/>
              </a:spcBef>
              <a:spcAft>
                <a:spcPts val="0"/>
              </a:spcAft>
              <a:buSzPts val="2000"/>
              <a:buChar char="■"/>
              <a:defRPr/>
            </a:lvl6pPr>
            <a:lvl7pPr marL="3200400" lvl="6" indent="-355600" algn="ctr" rtl="0">
              <a:spcBef>
                <a:spcPts val="2300"/>
              </a:spcBef>
              <a:spcAft>
                <a:spcPts val="0"/>
              </a:spcAft>
              <a:buSzPts val="2000"/>
              <a:buChar char="●"/>
              <a:defRPr/>
            </a:lvl7pPr>
            <a:lvl8pPr marL="3657600" lvl="7" indent="-355600" algn="ctr" rtl="0">
              <a:spcBef>
                <a:spcPts val="2300"/>
              </a:spcBef>
              <a:spcAft>
                <a:spcPts val="0"/>
              </a:spcAft>
              <a:buSzPts val="2000"/>
              <a:buChar char="○"/>
              <a:defRPr/>
            </a:lvl8pPr>
            <a:lvl9pPr marL="4114800" lvl="8" indent="-355600" algn="ctr" rtl="0">
              <a:spcBef>
                <a:spcPts val="2300"/>
              </a:spcBef>
              <a:spcAft>
                <a:spcPts val="2300"/>
              </a:spcAft>
              <a:buSzPts val="2000"/>
              <a:buChar char="■"/>
              <a:defRPr/>
            </a:lvl9pPr>
          </a:lstStyle>
          <a:p>
            <a:endParaRPr/>
          </a:p>
        </p:txBody>
      </p:sp>
      <p:sp>
        <p:nvSpPr>
          <p:cNvPr id="317" name="Google Shape;317;p83"/>
          <p:cNvSpPr txBox="1">
            <a:spLocks noGrp="1"/>
          </p:cNvSpPr>
          <p:nvPr>
            <p:ph type="sldNum" idx="12"/>
          </p:nvPr>
        </p:nvSpPr>
        <p:spPr>
          <a:xfrm>
            <a:off x="14009576" y="9693616"/>
            <a:ext cx="906900" cy="818100"/>
          </a:xfrm>
          <a:prstGeom prst="rect">
            <a:avLst/>
          </a:prstGeom>
        </p:spPr>
        <p:txBody>
          <a:bodyPr spcFirstLastPara="1" wrap="square" lIns="129300" tIns="129300" rIns="129300" bIns="129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84"/>
          <p:cNvSpPr txBox="1">
            <a:spLocks noGrp="1"/>
          </p:cNvSpPr>
          <p:nvPr>
            <p:ph type="sldNum" idx="12"/>
          </p:nvPr>
        </p:nvSpPr>
        <p:spPr>
          <a:xfrm>
            <a:off x="14009576" y="9693616"/>
            <a:ext cx="906900" cy="818100"/>
          </a:xfrm>
          <a:prstGeom prst="rect">
            <a:avLst/>
          </a:prstGeom>
        </p:spPr>
        <p:txBody>
          <a:bodyPr spcFirstLastPara="1" wrap="square" lIns="129300" tIns="129300" rIns="129300" bIns="1293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4"/>
        <p:cNvGrpSpPr/>
        <p:nvPr/>
      </p:nvGrpSpPr>
      <p:grpSpPr>
        <a:xfrm>
          <a:off x="0" y="0"/>
          <a:ext cx="0" cy="0"/>
          <a:chOff x="0" y="0"/>
          <a:chExt cx="0" cy="0"/>
        </a:xfrm>
      </p:grpSpPr>
      <p:sp>
        <p:nvSpPr>
          <p:cNvPr id="325" name="Google Shape;325;p86"/>
          <p:cNvSpPr txBox="1">
            <a:spLocks noGrp="1"/>
          </p:cNvSpPr>
          <p:nvPr>
            <p:ph type="ctrTitle"/>
          </p:nvPr>
        </p:nvSpPr>
        <p:spPr>
          <a:xfrm>
            <a:off x="515423" y="1547778"/>
            <a:ext cx="14089200" cy="42669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9300"/>
              <a:buNone/>
              <a:defRPr sz="9300"/>
            </a:lvl1pPr>
            <a:lvl2pPr lvl="1" algn="ctr" rtl="0">
              <a:spcBef>
                <a:spcPts val="0"/>
              </a:spcBef>
              <a:spcAft>
                <a:spcPts val="0"/>
              </a:spcAft>
              <a:buSzPts val="9300"/>
              <a:buNone/>
              <a:defRPr sz="9300"/>
            </a:lvl2pPr>
            <a:lvl3pPr lvl="2" algn="ctr" rtl="0">
              <a:spcBef>
                <a:spcPts val="0"/>
              </a:spcBef>
              <a:spcAft>
                <a:spcPts val="0"/>
              </a:spcAft>
              <a:buSzPts val="9300"/>
              <a:buNone/>
              <a:defRPr sz="9300"/>
            </a:lvl3pPr>
            <a:lvl4pPr lvl="3" algn="ctr" rtl="0">
              <a:spcBef>
                <a:spcPts val="0"/>
              </a:spcBef>
              <a:spcAft>
                <a:spcPts val="0"/>
              </a:spcAft>
              <a:buSzPts val="9300"/>
              <a:buNone/>
              <a:defRPr sz="9300"/>
            </a:lvl4pPr>
            <a:lvl5pPr lvl="4" algn="ctr" rtl="0">
              <a:spcBef>
                <a:spcPts val="0"/>
              </a:spcBef>
              <a:spcAft>
                <a:spcPts val="0"/>
              </a:spcAft>
              <a:buSzPts val="9300"/>
              <a:buNone/>
              <a:defRPr sz="9300"/>
            </a:lvl5pPr>
            <a:lvl6pPr lvl="5" algn="ctr" rtl="0">
              <a:spcBef>
                <a:spcPts val="0"/>
              </a:spcBef>
              <a:spcAft>
                <a:spcPts val="0"/>
              </a:spcAft>
              <a:buSzPts val="9300"/>
              <a:buNone/>
              <a:defRPr sz="9300"/>
            </a:lvl6pPr>
            <a:lvl7pPr lvl="6" algn="ctr" rtl="0">
              <a:spcBef>
                <a:spcPts val="0"/>
              </a:spcBef>
              <a:spcAft>
                <a:spcPts val="0"/>
              </a:spcAft>
              <a:buSzPts val="9300"/>
              <a:buNone/>
              <a:defRPr sz="9300"/>
            </a:lvl7pPr>
            <a:lvl8pPr lvl="7" algn="ctr" rtl="0">
              <a:spcBef>
                <a:spcPts val="0"/>
              </a:spcBef>
              <a:spcAft>
                <a:spcPts val="0"/>
              </a:spcAft>
              <a:buSzPts val="9300"/>
              <a:buNone/>
              <a:defRPr sz="9300"/>
            </a:lvl8pPr>
            <a:lvl9pPr lvl="8" algn="ctr" rtl="0">
              <a:spcBef>
                <a:spcPts val="0"/>
              </a:spcBef>
              <a:spcAft>
                <a:spcPts val="0"/>
              </a:spcAft>
              <a:buSzPts val="9300"/>
              <a:buNone/>
              <a:defRPr sz="9300"/>
            </a:lvl9pPr>
          </a:lstStyle>
          <a:p>
            <a:endParaRPr/>
          </a:p>
        </p:txBody>
      </p:sp>
      <p:sp>
        <p:nvSpPr>
          <p:cNvPr id="326" name="Google Shape;326;p86"/>
          <p:cNvSpPr txBox="1">
            <a:spLocks noGrp="1"/>
          </p:cNvSpPr>
          <p:nvPr>
            <p:ph type="subTitle" idx="1"/>
          </p:nvPr>
        </p:nvSpPr>
        <p:spPr>
          <a:xfrm>
            <a:off x="515409" y="5891409"/>
            <a:ext cx="14089200" cy="1647600"/>
          </a:xfrm>
          <a:prstGeom prst="rect">
            <a:avLst/>
          </a:prstGeom>
        </p:spPr>
        <p:txBody>
          <a:bodyPr spcFirstLastPara="1" wrap="square" lIns="164125" tIns="164125" rIns="164125" bIns="164125"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327" name="Google Shape;327;p86"/>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8"/>
        <p:cNvGrpSpPr/>
        <p:nvPr/>
      </p:nvGrpSpPr>
      <p:grpSpPr>
        <a:xfrm>
          <a:off x="0" y="0"/>
          <a:ext cx="0" cy="0"/>
          <a:chOff x="0" y="0"/>
          <a:chExt cx="0" cy="0"/>
        </a:xfrm>
      </p:grpSpPr>
      <p:sp>
        <p:nvSpPr>
          <p:cNvPr id="329" name="Google Shape;329;p87"/>
          <p:cNvSpPr txBox="1">
            <a:spLocks noGrp="1"/>
          </p:cNvSpPr>
          <p:nvPr>
            <p:ph type="title"/>
          </p:nvPr>
        </p:nvSpPr>
        <p:spPr>
          <a:xfrm>
            <a:off x="515409" y="4471058"/>
            <a:ext cx="14089200" cy="1749900"/>
          </a:xfrm>
          <a:prstGeom prst="rect">
            <a:avLst/>
          </a:prstGeom>
        </p:spPr>
        <p:txBody>
          <a:bodyPr spcFirstLastPara="1" wrap="square" lIns="164125" tIns="164125" rIns="164125" bIns="164125" anchor="ctr" anchorCtr="0">
            <a:noAutofit/>
          </a:bodyPr>
          <a:lstStyle>
            <a:lvl1pPr lvl="0" algn="ctr" rtl="0">
              <a:spcBef>
                <a:spcPts val="0"/>
              </a:spcBef>
              <a:spcAft>
                <a:spcPts val="0"/>
              </a:spcAft>
              <a:buSzPts val="6400"/>
              <a:buNone/>
              <a:defRPr sz="6400"/>
            </a:lvl1pPr>
            <a:lvl2pPr lvl="1" algn="ctr" rtl="0">
              <a:spcBef>
                <a:spcPts val="0"/>
              </a:spcBef>
              <a:spcAft>
                <a:spcPts val="0"/>
              </a:spcAft>
              <a:buSzPts val="6400"/>
              <a:buNone/>
              <a:defRPr sz="6400"/>
            </a:lvl2pPr>
            <a:lvl3pPr lvl="2" algn="ctr" rtl="0">
              <a:spcBef>
                <a:spcPts val="0"/>
              </a:spcBef>
              <a:spcAft>
                <a:spcPts val="0"/>
              </a:spcAft>
              <a:buSzPts val="6400"/>
              <a:buNone/>
              <a:defRPr sz="6400"/>
            </a:lvl3pPr>
            <a:lvl4pPr lvl="3" algn="ctr" rtl="0">
              <a:spcBef>
                <a:spcPts val="0"/>
              </a:spcBef>
              <a:spcAft>
                <a:spcPts val="0"/>
              </a:spcAft>
              <a:buSzPts val="6400"/>
              <a:buNone/>
              <a:defRPr sz="6400"/>
            </a:lvl4pPr>
            <a:lvl5pPr lvl="4" algn="ctr" rtl="0">
              <a:spcBef>
                <a:spcPts val="0"/>
              </a:spcBef>
              <a:spcAft>
                <a:spcPts val="0"/>
              </a:spcAft>
              <a:buSzPts val="6400"/>
              <a:buNone/>
              <a:defRPr sz="6400"/>
            </a:lvl5pPr>
            <a:lvl6pPr lvl="5" algn="ctr" rtl="0">
              <a:spcBef>
                <a:spcPts val="0"/>
              </a:spcBef>
              <a:spcAft>
                <a:spcPts val="0"/>
              </a:spcAft>
              <a:buSzPts val="6400"/>
              <a:buNone/>
              <a:defRPr sz="6400"/>
            </a:lvl6pPr>
            <a:lvl7pPr lvl="6" algn="ctr" rtl="0">
              <a:spcBef>
                <a:spcPts val="0"/>
              </a:spcBef>
              <a:spcAft>
                <a:spcPts val="0"/>
              </a:spcAft>
              <a:buSzPts val="6400"/>
              <a:buNone/>
              <a:defRPr sz="6400"/>
            </a:lvl7pPr>
            <a:lvl8pPr lvl="7" algn="ctr" rtl="0">
              <a:spcBef>
                <a:spcPts val="0"/>
              </a:spcBef>
              <a:spcAft>
                <a:spcPts val="0"/>
              </a:spcAft>
              <a:buSzPts val="6400"/>
              <a:buNone/>
              <a:defRPr sz="6400"/>
            </a:lvl8pPr>
            <a:lvl9pPr lvl="8" algn="ctr" rtl="0">
              <a:spcBef>
                <a:spcPts val="0"/>
              </a:spcBef>
              <a:spcAft>
                <a:spcPts val="0"/>
              </a:spcAft>
              <a:buSzPts val="6400"/>
              <a:buNone/>
              <a:defRPr sz="6400"/>
            </a:lvl9pPr>
          </a:lstStyle>
          <a:p>
            <a:endParaRPr/>
          </a:p>
        </p:txBody>
      </p:sp>
      <p:sp>
        <p:nvSpPr>
          <p:cNvPr id="330" name="Google Shape;330;p87"/>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7560000" y="-260"/>
            <a:ext cx="7560000" cy="10692000"/>
          </a:xfrm>
          <a:prstGeom prst="rect">
            <a:avLst/>
          </a:prstGeom>
          <a:solidFill>
            <a:schemeClr val="lt2"/>
          </a:solidFill>
          <a:ln>
            <a:noFill/>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439016" y="2563450"/>
            <a:ext cx="6688800" cy="3081300"/>
          </a:xfrm>
          <a:prstGeom prst="rect">
            <a:avLst/>
          </a:prstGeom>
        </p:spPr>
        <p:txBody>
          <a:bodyPr spcFirstLastPara="1" wrap="square" lIns="164125" tIns="164125" rIns="164125" bIns="164125" anchor="b" anchorCtr="0">
            <a:normAutofit/>
          </a:bodyPr>
          <a:lstStyle>
            <a:lvl1pPr lvl="0" algn="ctr">
              <a:spcBef>
                <a:spcPts val="0"/>
              </a:spcBef>
              <a:spcAft>
                <a:spcPts val="0"/>
              </a:spcAft>
              <a:buSzPts val="7500"/>
              <a:buNone/>
              <a:defRPr sz="7500"/>
            </a:lvl1pPr>
            <a:lvl2pPr lvl="1" algn="ctr">
              <a:spcBef>
                <a:spcPts val="0"/>
              </a:spcBef>
              <a:spcAft>
                <a:spcPts val="0"/>
              </a:spcAft>
              <a:buSzPts val="7500"/>
              <a:buNone/>
              <a:defRPr sz="7500"/>
            </a:lvl2pPr>
            <a:lvl3pPr lvl="2" algn="ctr">
              <a:spcBef>
                <a:spcPts val="0"/>
              </a:spcBef>
              <a:spcAft>
                <a:spcPts val="0"/>
              </a:spcAft>
              <a:buSzPts val="7500"/>
              <a:buNone/>
              <a:defRPr sz="7500"/>
            </a:lvl3pPr>
            <a:lvl4pPr lvl="3" algn="ctr">
              <a:spcBef>
                <a:spcPts val="0"/>
              </a:spcBef>
              <a:spcAft>
                <a:spcPts val="0"/>
              </a:spcAft>
              <a:buSzPts val="7500"/>
              <a:buNone/>
              <a:defRPr sz="7500"/>
            </a:lvl4pPr>
            <a:lvl5pPr lvl="4" algn="ctr">
              <a:spcBef>
                <a:spcPts val="0"/>
              </a:spcBef>
              <a:spcAft>
                <a:spcPts val="0"/>
              </a:spcAft>
              <a:buSzPts val="7500"/>
              <a:buNone/>
              <a:defRPr sz="7500"/>
            </a:lvl5pPr>
            <a:lvl6pPr lvl="5" algn="ctr">
              <a:spcBef>
                <a:spcPts val="0"/>
              </a:spcBef>
              <a:spcAft>
                <a:spcPts val="0"/>
              </a:spcAft>
              <a:buSzPts val="7500"/>
              <a:buNone/>
              <a:defRPr sz="7500"/>
            </a:lvl6pPr>
            <a:lvl7pPr lvl="6" algn="ctr">
              <a:spcBef>
                <a:spcPts val="0"/>
              </a:spcBef>
              <a:spcAft>
                <a:spcPts val="0"/>
              </a:spcAft>
              <a:buSzPts val="7500"/>
              <a:buNone/>
              <a:defRPr sz="7500"/>
            </a:lvl7pPr>
            <a:lvl8pPr lvl="7" algn="ctr">
              <a:spcBef>
                <a:spcPts val="0"/>
              </a:spcBef>
              <a:spcAft>
                <a:spcPts val="0"/>
              </a:spcAft>
              <a:buSzPts val="7500"/>
              <a:buNone/>
              <a:defRPr sz="7500"/>
            </a:lvl8pPr>
            <a:lvl9pPr lvl="8" algn="ctr">
              <a:spcBef>
                <a:spcPts val="0"/>
              </a:spcBef>
              <a:spcAft>
                <a:spcPts val="0"/>
              </a:spcAft>
              <a:buSzPts val="7500"/>
              <a:buNone/>
              <a:defRPr sz="7500"/>
            </a:lvl9pPr>
          </a:lstStyle>
          <a:p>
            <a:endParaRPr/>
          </a:p>
        </p:txBody>
      </p:sp>
      <p:sp>
        <p:nvSpPr>
          <p:cNvPr id="38" name="Google Shape;38;p9"/>
          <p:cNvSpPr txBox="1">
            <a:spLocks noGrp="1"/>
          </p:cNvSpPr>
          <p:nvPr>
            <p:ph type="subTitle" idx="1"/>
          </p:nvPr>
        </p:nvSpPr>
        <p:spPr>
          <a:xfrm>
            <a:off x="439016" y="5826865"/>
            <a:ext cx="6688800" cy="2567400"/>
          </a:xfrm>
          <a:prstGeom prst="rect">
            <a:avLst/>
          </a:prstGeom>
        </p:spPr>
        <p:txBody>
          <a:bodyPr spcFirstLastPara="1" wrap="square" lIns="164125" tIns="164125" rIns="164125" bIns="164125" anchor="t"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39" name="Google Shape;39;p9"/>
          <p:cNvSpPr txBox="1">
            <a:spLocks noGrp="1"/>
          </p:cNvSpPr>
          <p:nvPr>
            <p:ph type="body" idx="2"/>
          </p:nvPr>
        </p:nvSpPr>
        <p:spPr>
          <a:xfrm>
            <a:off x="8167677" y="1505164"/>
            <a:ext cx="6344700" cy="7681200"/>
          </a:xfrm>
          <a:prstGeom prst="rect">
            <a:avLst/>
          </a:prstGeom>
        </p:spPr>
        <p:txBody>
          <a:bodyPr spcFirstLastPara="1" wrap="square" lIns="164125" tIns="164125" rIns="164125" bIns="164125" anchor="ctr" anchorCtr="0">
            <a:normAutofit/>
          </a:bodyPr>
          <a:lstStyle>
            <a:lvl1pPr marL="457200" lvl="0" indent="-431800">
              <a:spcBef>
                <a:spcPts val="0"/>
              </a:spcBef>
              <a:spcAft>
                <a:spcPts val="0"/>
              </a:spcAft>
              <a:buSzPts val="3200"/>
              <a:buChar char="●"/>
              <a:defRPr/>
            </a:lvl1pPr>
            <a:lvl2pPr marL="914400" lvl="1" indent="-387350">
              <a:spcBef>
                <a:spcPts val="0"/>
              </a:spcBef>
              <a:spcAft>
                <a:spcPts val="0"/>
              </a:spcAft>
              <a:buSzPts val="2500"/>
              <a:buChar char="○"/>
              <a:defRPr/>
            </a:lvl2pPr>
            <a:lvl3pPr marL="1371600" lvl="2" indent="-387350">
              <a:spcBef>
                <a:spcPts val="0"/>
              </a:spcBef>
              <a:spcAft>
                <a:spcPts val="0"/>
              </a:spcAft>
              <a:buSzPts val="2500"/>
              <a:buChar char="■"/>
              <a:defRPr/>
            </a:lvl3pPr>
            <a:lvl4pPr marL="1828800" lvl="3" indent="-387350">
              <a:spcBef>
                <a:spcPts val="0"/>
              </a:spcBef>
              <a:spcAft>
                <a:spcPts val="0"/>
              </a:spcAft>
              <a:buSzPts val="2500"/>
              <a:buChar char="●"/>
              <a:defRPr/>
            </a:lvl4pPr>
            <a:lvl5pPr marL="2286000" lvl="4" indent="-387350">
              <a:spcBef>
                <a:spcPts val="0"/>
              </a:spcBef>
              <a:spcAft>
                <a:spcPts val="0"/>
              </a:spcAft>
              <a:buSzPts val="2500"/>
              <a:buChar char="○"/>
              <a:defRPr/>
            </a:lvl5pPr>
            <a:lvl6pPr marL="2743200" lvl="5" indent="-387350">
              <a:spcBef>
                <a:spcPts val="0"/>
              </a:spcBef>
              <a:spcAft>
                <a:spcPts val="0"/>
              </a:spcAft>
              <a:buSzPts val="2500"/>
              <a:buChar char="■"/>
              <a:defRPr/>
            </a:lvl6pPr>
            <a:lvl7pPr marL="3200400" lvl="6" indent="-387350">
              <a:spcBef>
                <a:spcPts val="0"/>
              </a:spcBef>
              <a:spcAft>
                <a:spcPts val="0"/>
              </a:spcAft>
              <a:buSzPts val="2500"/>
              <a:buChar char="●"/>
              <a:defRPr/>
            </a:lvl7pPr>
            <a:lvl8pPr marL="3657600" lvl="7" indent="-387350">
              <a:spcBef>
                <a:spcPts val="0"/>
              </a:spcBef>
              <a:spcAft>
                <a:spcPts val="0"/>
              </a:spcAft>
              <a:buSzPts val="2500"/>
              <a:buChar char="○"/>
              <a:defRPr/>
            </a:lvl8pPr>
            <a:lvl9pPr marL="4114800" lvl="8" indent="-387350">
              <a:spcBef>
                <a:spcPts val="0"/>
              </a:spcBef>
              <a:spcAft>
                <a:spcPts val="0"/>
              </a:spcAft>
              <a:buSzPts val="2500"/>
              <a:buChar char="■"/>
              <a:defRPr/>
            </a:lvl9pPr>
          </a:lstStyle>
          <a:p>
            <a:endParaRPr/>
          </a:p>
        </p:txBody>
      </p:sp>
      <p:sp>
        <p:nvSpPr>
          <p:cNvPr id="40" name="Google Shape;40;p9"/>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1"/>
        <p:cNvGrpSpPr/>
        <p:nvPr/>
      </p:nvGrpSpPr>
      <p:grpSpPr>
        <a:xfrm>
          <a:off x="0" y="0"/>
          <a:ext cx="0" cy="0"/>
          <a:chOff x="0" y="0"/>
          <a:chExt cx="0" cy="0"/>
        </a:xfrm>
      </p:grpSpPr>
      <p:sp>
        <p:nvSpPr>
          <p:cNvPr id="332" name="Google Shape;332;p88"/>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5000"/>
              <a:buNone/>
              <a:defRPr/>
            </a:lvl1pPr>
            <a:lvl2pPr lvl="1" rtl="0">
              <a:spcBef>
                <a:spcPts val="0"/>
              </a:spcBef>
              <a:spcAft>
                <a:spcPts val="0"/>
              </a:spcAft>
              <a:buSzPts val="5000"/>
              <a:buNone/>
              <a:defRPr/>
            </a:lvl2pPr>
            <a:lvl3pPr lvl="2" rtl="0">
              <a:spcBef>
                <a:spcPts val="0"/>
              </a:spcBef>
              <a:spcAft>
                <a:spcPts val="0"/>
              </a:spcAft>
              <a:buSzPts val="5000"/>
              <a:buNone/>
              <a:defRPr/>
            </a:lvl3pPr>
            <a:lvl4pPr lvl="3" rtl="0">
              <a:spcBef>
                <a:spcPts val="0"/>
              </a:spcBef>
              <a:spcAft>
                <a:spcPts val="0"/>
              </a:spcAft>
              <a:buSzPts val="5000"/>
              <a:buNone/>
              <a:defRPr/>
            </a:lvl4pPr>
            <a:lvl5pPr lvl="4" rtl="0">
              <a:spcBef>
                <a:spcPts val="0"/>
              </a:spcBef>
              <a:spcAft>
                <a:spcPts val="0"/>
              </a:spcAft>
              <a:buSzPts val="5000"/>
              <a:buNone/>
              <a:defRPr/>
            </a:lvl5pPr>
            <a:lvl6pPr lvl="5" rtl="0">
              <a:spcBef>
                <a:spcPts val="0"/>
              </a:spcBef>
              <a:spcAft>
                <a:spcPts val="0"/>
              </a:spcAft>
              <a:buSzPts val="5000"/>
              <a:buNone/>
              <a:defRPr/>
            </a:lvl6pPr>
            <a:lvl7pPr lvl="6" rtl="0">
              <a:spcBef>
                <a:spcPts val="0"/>
              </a:spcBef>
              <a:spcAft>
                <a:spcPts val="0"/>
              </a:spcAft>
              <a:buSzPts val="5000"/>
              <a:buNone/>
              <a:defRPr/>
            </a:lvl7pPr>
            <a:lvl8pPr lvl="7" rtl="0">
              <a:spcBef>
                <a:spcPts val="0"/>
              </a:spcBef>
              <a:spcAft>
                <a:spcPts val="0"/>
              </a:spcAft>
              <a:buSzPts val="5000"/>
              <a:buNone/>
              <a:defRPr/>
            </a:lvl8pPr>
            <a:lvl9pPr lvl="8" rtl="0">
              <a:spcBef>
                <a:spcPts val="0"/>
              </a:spcBef>
              <a:spcAft>
                <a:spcPts val="0"/>
              </a:spcAft>
              <a:buSzPts val="5000"/>
              <a:buNone/>
              <a:defRPr/>
            </a:lvl9pPr>
          </a:lstStyle>
          <a:p>
            <a:endParaRPr/>
          </a:p>
        </p:txBody>
      </p:sp>
      <p:sp>
        <p:nvSpPr>
          <p:cNvPr id="333" name="Google Shape;333;p88"/>
          <p:cNvSpPr txBox="1">
            <a:spLocks noGrp="1"/>
          </p:cNvSpPr>
          <p:nvPr>
            <p:ph type="body" idx="1"/>
          </p:nvPr>
        </p:nvSpPr>
        <p:spPr>
          <a:xfrm>
            <a:off x="515409" y="2395696"/>
            <a:ext cx="14089200" cy="7101900"/>
          </a:xfrm>
          <a:prstGeom prst="rect">
            <a:avLst/>
          </a:prstGeom>
        </p:spPr>
        <p:txBody>
          <a:bodyPr spcFirstLastPara="1" wrap="square" lIns="164125" tIns="164125" rIns="164125" bIns="164125" anchor="t" anchorCtr="0">
            <a:noAutofit/>
          </a:bodyPr>
          <a:lstStyle>
            <a:lvl1pPr marL="457200" lvl="0" indent="-438150" rtl="0">
              <a:spcBef>
                <a:spcPts val="0"/>
              </a:spcBef>
              <a:spcAft>
                <a:spcPts val="0"/>
              </a:spcAft>
              <a:buSzPts val="3300"/>
              <a:buChar char="●"/>
              <a:defRPr/>
            </a:lvl1pPr>
            <a:lvl2pPr marL="914400" lvl="1" indent="-387350" rtl="0">
              <a:spcBef>
                <a:spcPts val="2900"/>
              </a:spcBef>
              <a:spcAft>
                <a:spcPts val="0"/>
              </a:spcAft>
              <a:buSzPts val="2500"/>
              <a:buChar char="○"/>
              <a:defRPr/>
            </a:lvl2pPr>
            <a:lvl3pPr marL="1371600" lvl="2" indent="-387350" rtl="0">
              <a:spcBef>
                <a:spcPts val="2900"/>
              </a:spcBef>
              <a:spcAft>
                <a:spcPts val="0"/>
              </a:spcAft>
              <a:buSzPts val="2500"/>
              <a:buChar char="■"/>
              <a:defRPr/>
            </a:lvl3pPr>
            <a:lvl4pPr marL="1828800" lvl="3" indent="-387350" rtl="0">
              <a:spcBef>
                <a:spcPts val="2900"/>
              </a:spcBef>
              <a:spcAft>
                <a:spcPts val="0"/>
              </a:spcAft>
              <a:buSzPts val="2500"/>
              <a:buChar char="●"/>
              <a:defRPr/>
            </a:lvl4pPr>
            <a:lvl5pPr marL="2286000" lvl="4" indent="-387350" rtl="0">
              <a:spcBef>
                <a:spcPts val="2900"/>
              </a:spcBef>
              <a:spcAft>
                <a:spcPts val="0"/>
              </a:spcAft>
              <a:buSzPts val="2500"/>
              <a:buChar char="○"/>
              <a:defRPr/>
            </a:lvl5pPr>
            <a:lvl6pPr marL="2743200" lvl="5" indent="-387350" rtl="0">
              <a:spcBef>
                <a:spcPts val="2900"/>
              </a:spcBef>
              <a:spcAft>
                <a:spcPts val="0"/>
              </a:spcAft>
              <a:buSzPts val="2500"/>
              <a:buChar char="■"/>
              <a:defRPr/>
            </a:lvl6pPr>
            <a:lvl7pPr marL="3200400" lvl="6" indent="-387350" rtl="0">
              <a:spcBef>
                <a:spcPts val="2900"/>
              </a:spcBef>
              <a:spcAft>
                <a:spcPts val="0"/>
              </a:spcAft>
              <a:buSzPts val="2500"/>
              <a:buChar char="●"/>
              <a:defRPr/>
            </a:lvl7pPr>
            <a:lvl8pPr marL="3657600" lvl="7" indent="-387350" rtl="0">
              <a:spcBef>
                <a:spcPts val="2900"/>
              </a:spcBef>
              <a:spcAft>
                <a:spcPts val="0"/>
              </a:spcAft>
              <a:buSzPts val="2500"/>
              <a:buChar char="○"/>
              <a:defRPr/>
            </a:lvl8pPr>
            <a:lvl9pPr marL="4114800" lvl="8" indent="-387350" rtl="0">
              <a:spcBef>
                <a:spcPts val="2900"/>
              </a:spcBef>
              <a:spcAft>
                <a:spcPts val="2900"/>
              </a:spcAft>
              <a:buSzPts val="2500"/>
              <a:buChar char="■"/>
              <a:defRPr/>
            </a:lvl9pPr>
          </a:lstStyle>
          <a:p>
            <a:endParaRPr/>
          </a:p>
        </p:txBody>
      </p:sp>
      <p:sp>
        <p:nvSpPr>
          <p:cNvPr id="334" name="Google Shape;334;p88"/>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5"/>
        <p:cNvGrpSpPr/>
        <p:nvPr/>
      </p:nvGrpSpPr>
      <p:grpSpPr>
        <a:xfrm>
          <a:off x="0" y="0"/>
          <a:ext cx="0" cy="0"/>
          <a:chOff x="0" y="0"/>
          <a:chExt cx="0" cy="0"/>
        </a:xfrm>
      </p:grpSpPr>
      <p:sp>
        <p:nvSpPr>
          <p:cNvPr id="336" name="Google Shape;336;p89"/>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5000"/>
              <a:buNone/>
              <a:defRPr/>
            </a:lvl1pPr>
            <a:lvl2pPr lvl="1" rtl="0">
              <a:spcBef>
                <a:spcPts val="0"/>
              </a:spcBef>
              <a:spcAft>
                <a:spcPts val="0"/>
              </a:spcAft>
              <a:buSzPts val="5000"/>
              <a:buNone/>
              <a:defRPr/>
            </a:lvl2pPr>
            <a:lvl3pPr lvl="2" rtl="0">
              <a:spcBef>
                <a:spcPts val="0"/>
              </a:spcBef>
              <a:spcAft>
                <a:spcPts val="0"/>
              </a:spcAft>
              <a:buSzPts val="5000"/>
              <a:buNone/>
              <a:defRPr/>
            </a:lvl3pPr>
            <a:lvl4pPr lvl="3" rtl="0">
              <a:spcBef>
                <a:spcPts val="0"/>
              </a:spcBef>
              <a:spcAft>
                <a:spcPts val="0"/>
              </a:spcAft>
              <a:buSzPts val="5000"/>
              <a:buNone/>
              <a:defRPr/>
            </a:lvl4pPr>
            <a:lvl5pPr lvl="4" rtl="0">
              <a:spcBef>
                <a:spcPts val="0"/>
              </a:spcBef>
              <a:spcAft>
                <a:spcPts val="0"/>
              </a:spcAft>
              <a:buSzPts val="5000"/>
              <a:buNone/>
              <a:defRPr/>
            </a:lvl5pPr>
            <a:lvl6pPr lvl="5" rtl="0">
              <a:spcBef>
                <a:spcPts val="0"/>
              </a:spcBef>
              <a:spcAft>
                <a:spcPts val="0"/>
              </a:spcAft>
              <a:buSzPts val="5000"/>
              <a:buNone/>
              <a:defRPr/>
            </a:lvl6pPr>
            <a:lvl7pPr lvl="6" rtl="0">
              <a:spcBef>
                <a:spcPts val="0"/>
              </a:spcBef>
              <a:spcAft>
                <a:spcPts val="0"/>
              </a:spcAft>
              <a:buSzPts val="5000"/>
              <a:buNone/>
              <a:defRPr/>
            </a:lvl7pPr>
            <a:lvl8pPr lvl="7" rtl="0">
              <a:spcBef>
                <a:spcPts val="0"/>
              </a:spcBef>
              <a:spcAft>
                <a:spcPts val="0"/>
              </a:spcAft>
              <a:buSzPts val="5000"/>
              <a:buNone/>
              <a:defRPr/>
            </a:lvl8pPr>
            <a:lvl9pPr lvl="8" rtl="0">
              <a:spcBef>
                <a:spcPts val="0"/>
              </a:spcBef>
              <a:spcAft>
                <a:spcPts val="0"/>
              </a:spcAft>
              <a:buSzPts val="5000"/>
              <a:buNone/>
              <a:defRPr/>
            </a:lvl9pPr>
          </a:lstStyle>
          <a:p>
            <a:endParaRPr/>
          </a:p>
        </p:txBody>
      </p:sp>
      <p:sp>
        <p:nvSpPr>
          <p:cNvPr id="337" name="Google Shape;337;p89"/>
          <p:cNvSpPr txBox="1">
            <a:spLocks noGrp="1"/>
          </p:cNvSpPr>
          <p:nvPr>
            <p:ph type="body" idx="1"/>
          </p:nvPr>
        </p:nvSpPr>
        <p:spPr>
          <a:xfrm>
            <a:off x="515409" y="2395696"/>
            <a:ext cx="6613800" cy="7101900"/>
          </a:xfrm>
          <a:prstGeom prst="rect">
            <a:avLst/>
          </a:prstGeom>
        </p:spPr>
        <p:txBody>
          <a:bodyPr spcFirstLastPara="1" wrap="square" lIns="164125" tIns="164125" rIns="164125" bIns="164125" anchor="t" anchorCtr="0">
            <a:noAutofit/>
          </a:bodyPr>
          <a:lstStyle>
            <a:lvl1pPr marL="457200" lvl="0" indent="-387350" rtl="0">
              <a:spcBef>
                <a:spcPts val="0"/>
              </a:spcBef>
              <a:spcAft>
                <a:spcPts val="0"/>
              </a:spcAft>
              <a:buSzPts val="2500"/>
              <a:buChar char="●"/>
              <a:defRPr sz="2500"/>
            </a:lvl1pPr>
            <a:lvl2pPr marL="914400" lvl="1" indent="-361950" rtl="0">
              <a:spcBef>
                <a:spcPts val="2900"/>
              </a:spcBef>
              <a:spcAft>
                <a:spcPts val="0"/>
              </a:spcAft>
              <a:buSzPts val="2100"/>
              <a:buChar char="○"/>
              <a:defRPr sz="2100"/>
            </a:lvl2pPr>
            <a:lvl3pPr marL="1371600" lvl="2" indent="-361950" rtl="0">
              <a:spcBef>
                <a:spcPts val="2900"/>
              </a:spcBef>
              <a:spcAft>
                <a:spcPts val="0"/>
              </a:spcAft>
              <a:buSzPts val="2100"/>
              <a:buChar char="■"/>
              <a:defRPr sz="2100"/>
            </a:lvl3pPr>
            <a:lvl4pPr marL="1828800" lvl="3" indent="-361950" rtl="0">
              <a:spcBef>
                <a:spcPts val="2900"/>
              </a:spcBef>
              <a:spcAft>
                <a:spcPts val="0"/>
              </a:spcAft>
              <a:buSzPts val="2100"/>
              <a:buChar char="●"/>
              <a:defRPr sz="2100"/>
            </a:lvl4pPr>
            <a:lvl5pPr marL="2286000" lvl="4" indent="-361950" rtl="0">
              <a:spcBef>
                <a:spcPts val="2900"/>
              </a:spcBef>
              <a:spcAft>
                <a:spcPts val="0"/>
              </a:spcAft>
              <a:buSzPts val="2100"/>
              <a:buChar char="○"/>
              <a:defRPr sz="2100"/>
            </a:lvl5pPr>
            <a:lvl6pPr marL="2743200" lvl="5" indent="-361950" rtl="0">
              <a:spcBef>
                <a:spcPts val="2900"/>
              </a:spcBef>
              <a:spcAft>
                <a:spcPts val="0"/>
              </a:spcAft>
              <a:buSzPts val="2100"/>
              <a:buChar char="■"/>
              <a:defRPr sz="2100"/>
            </a:lvl6pPr>
            <a:lvl7pPr marL="3200400" lvl="6" indent="-361950" rtl="0">
              <a:spcBef>
                <a:spcPts val="2900"/>
              </a:spcBef>
              <a:spcAft>
                <a:spcPts val="0"/>
              </a:spcAft>
              <a:buSzPts val="2100"/>
              <a:buChar char="●"/>
              <a:defRPr sz="2100"/>
            </a:lvl7pPr>
            <a:lvl8pPr marL="3657600" lvl="7" indent="-361950" rtl="0">
              <a:spcBef>
                <a:spcPts val="2900"/>
              </a:spcBef>
              <a:spcAft>
                <a:spcPts val="0"/>
              </a:spcAft>
              <a:buSzPts val="2100"/>
              <a:buChar char="○"/>
              <a:defRPr sz="2100"/>
            </a:lvl8pPr>
            <a:lvl9pPr marL="4114800" lvl="8" indent="-361950" rtl="0">
              <a:spcBef>
                <a:spcPts val="2900"/>
              </a:spcBef>
              <a:spcAft>
                <a:spcPts val="2900"/>
              </a:spcAft>
              <a:buSzPts val="2100"/>
              <a:buChar char="■"/>
              <a:defRPr sz="2100"/>
            </a:lvl9pPr>
          </a:lstStyle>
          <a:p>
            <a:endParaRPr/>
          </a:p>
        </p:txBody>
      </p:sp>
      <p:sp>
        <p:nvSpPr>
          <p:cNvPr id="338" name="Google Shape;338;p89"/>
          <p:cNvSpPr txBox="1">
            <a:spLocks noGrp="1"/>
          </p:cNvSpPr>
          <p:nvPr>
            <p:ph type="body" idx="2"/>
          </p:nvPr>
        </p:nvSpPr>
        <p:spPr>
          <a:xfrm>
            <a:off x="7990583" y="2395696"/>
            <a:ext cx="6613800" cy="7101900"/>
          </a:xfrm>
          <a:prstGeom prst="rect">
            <a:avLst/>
          </a:prstGeom>
        </p:spPr>
        <p:txBody>
          <a:bodyPr spcFirstLastPara="1" wrap="square" lIns="164125" tIns="164125" rIns="164125" bIns="164125" anchor="t" anchorCtr="0">
            <a:noAutofit/>
          </a:bodyPr>
          <a:lstStyle>
            <a:lvl1pPr marL="457200" lvl="0" indent="-387350" rtl="0">
              <a:spcBef>
                <a:spcPts val="0"/>
              </a:spcBef>
              <a:spcAft>
                <a:spcPts val="0"/>
              </a:spcAft>
              <a:buSzPts val="2500"/>
              <a:buChar char="●"/>
              <a:defRPr sz="2500"/>
            </a:lvl1pPr>
            <a:lvl2pPr marL="914400" lvl="1" indent="-361950" rtl="0">
              <a:spcBef>
                <a:spcPts val="2900"/>
              </a:spcBef>
              <a:spcAft>
                <a:spcPts val="0"/>
              </a:spcAft>
              <a:buSzPts val="2100"/>
              <a:buChar char="○"/>
              <a:defRPr sz="2100"/>
            </a:lvl2pPr>
            <a:lvl3pPr marL="1371600" lvl="2" indent="-361950" rtl="0">
              <a:spcBef>
                <a:spcPts val="2900"/>
              </a:spcBef>
              <a:spcAft>
                <a:spcPts val="0"/>
              </a:spcAft>
              <a:buSzPts val="2100"/>
              <a:buChar char="■"/>
              <a:defRPr sz="2100"/>
            </a:lvl3pPr>
            <a:lvl4pPr marL="1828800" lvl="3" indent="-361950" rtl="0">
              <a:spcBef>
                <a:spcPts val="2900"/>
              </a:spcBef>
              <a:spcAft>
                <a:spcPts val="0"/>
              </a:spcAft>
              <a:buSzPts val="2100"/>
              <a:buChar char="●"/>
              <a:defRPr sz="2100"/>
            </a:lvl4pPr>
            <a:lvl5pPr marL="2286000" lvl="4" indent="-361950" rtl="0">
              <a:spcBef>
                <a:spcPts val="2900"/>
              </a:spcBef>
              <a:spcAft>
                <a:spcPts val="0"/>
              </a:spcAft>
              <a:buSzPts val="2100"/>
              <a:buChar char="○"/>
              <a:defRPr sz="2100"/>
            </a:lvl5pPr>
            <a:lvl6pPr marL="2743200" lvl="5" indent="-361950" rtl="0">
              <a:spcBef>
                <a:spcPts val="2900"/>
              </a:spcBef>
              <a:spcAft>
                <a:spcPts val="0"/>
              </a:spcAft>
              <a:buSzPts val="2100"/>
              <a:buChar char="■"/>
              <a:defRPr sz="2100"/>
            </a:lvl6pPr>
            <a:lvl7pPr marL="3200400" lvl="6" indent="-361950" rtl="0">
              <a:spcBef>
                <a:spcPts val="2900"/>
              </a:spcBef>
              <a:spcAft>
                <a:spcPts val="0"/>
              </a:spcAft>
              <a:buSzPts val="2100"/>
              <a:buChar char="●"/>
              <a:defRPr sz="2100"/>
            </a:lvl7pPr>
            <a:lvl8pPr marL="3657600" lvl="7" indent="-361950" rtl="0">
              <a:spcBef>
                <a:spcPts val="2900"/>
              </a:spcBef>
              <a:spcAft>
                <a:spcPts val="0"/>
              </a:spcAft>
              <a:buSzPts val="2100"/>
              <a:buChar char="○"/>
              <a:defRPr sz="2100"/>
            </a:lvl8pPr>
            <a:lvl9pPr marL="4114800" lvl="8" indent="-361950" rtl="0">
              <a:spcBef>
                <a:spcPts val="2900"/>
              </a:spcBef>
              <a:spcAft>
                <a:spcPts val="2900"/>
              </a:spcAft>
              <a:buSzPts val="2100"/>
              <a:buChar char="■"/>
              <a:defRPr sz="2100"/>
            </a:lvl9pPr>
          </a:lstStyle>
          <a:p>
            <a:endParaRPr/>
          </a:p>
        </p:txBody>
      </p:sp>
      <p:sp>
        <p:nvSpPr>
          <p:cNvPr id="339" name="Google Shape;339;p89"/>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0"/>
        <p:cNvGrpSpPr/>
        <p:nvPr/>
      </p:nvGrpSpPr>
      <p:grpSpPr>
        <a:xfrm>
          <a:off x="0" y="0"/>
          <a:ext cx="0" cy="0"/>
          <a:chOff x="0" y="0"/>
          <a:chExt cx="0" cy="0"/>
        </a:xfrm>
      </p:grpSpPr>
      <p:sp>
        <p:nvSpPr>
          <p:cNvPr id="341" name="Google Shape;341;p90"/>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5000"/>
              <a:buNone/>
              <a:defRPr/>
            </a:lvl1pPr>
            <a:lvl2pPr lvl="1" rtl="0">
              <a:spcBef>
                <a:spcPts val="0"/>
              </a:spcBef>
              <a:spcAft>
                <a:spcPts val="0"/>
              </a:spcAft>
              <a:buSzPts val="5000"/>
              <a:buNone/>
              <a:defRPr/>
            </a:lvl2pPr>
            <a:lvl3pPr lvl="2" rtl="0">
              <a:spcBef>
                <a:spcPts val="0"/>
              </a:spcBef>
              <a:spcAft>
                <a:spcPts val="0"/>
              </a:spcAft>
              <a:buSzPts val="5000"/>
              <a:buNone/>
              <a:defRPr/>
            </a:lvl3pPr>
            <a:lvl4pPr lvl="3" rtl="0">
              <a:spcBef>
                <a:spcPts val="0"/>
              </a:spcBef>
              <a:spcAft>
                <a:spcPts val="0"/>
              </a:spcAft>
              <a:buSzPts val="5000"/>
              <a:buNone/>
              <a:defRPr/>
            </a:lvl4pPr>
            <a:lvl5pPr lvl="4" rtl="0">
              <a:spcBef>
                <a:spcPts val="0"/>
              </a:spcBef>
              <a:spcAft>
                <a:spcPts val="0"/>
              </a:spcAft>
              <a:buSzPts val="5000"/>
              <a:buNone/>
              <a:defRPr/>
            </a:lvl5pPr>
            <a:lvl6pPr lvl="5" rtl="0">
              <a:spcBef>
                <a:spcPts val="0"/>
              </a:spcBef>
              <a:spcAft>
                <a:spcPts val="0"/>
              </a:spcAft>
              <a:buSzPts val="5000"/>
              <a:buNone/>
              <a:defRPr/>
            </a:lvl6pPr>
            <a:lvl7pPr lvl="6" rtl="0">
              <a:spcBef>
                <a:spcPts val="0"/>
              </a:spcBef>
              <a:spcAft>
                <a:spcPts val="0"/>
              </a:spcAft>
              <a:buSzPts val="5000"/>
              <a:buNone/>
              <a:defRPr/>
            </a:lvl7pPr>
            <a:lvl8pPr lvl="7" rtl="0">
              <a:spcBef>
                <a:spcPts val="0"/>
              </a:spcBef>
              <a:spcAft>
                <a:spcPts val="0"/>
              </a:spcAft>
              <a:buSzPts val="5000"/>
              <a:buNone/>
              <a:defRPr/>
            </a:lvl8pPr>
            <a:lvl9pPr lvl="8" rtl="0">
              <a:spcBef>
                <a:spcPts val="0"/>
              </a:spcBef>
              <a:spcAft>
                <a:spcPts val="0"/>
              </a:spcAft>
              <a:buSzPts val="5000"/>
              <a:buNone/>
              <a:defRPr/>
            </a:lvl9pPr>
          </a:lstStyle>
          <a:p>
            <a:endParaRPr/>
          </a:p>
        </p:txBody>
      </p:sp>
      <p:sp>
        <p:nvSpPr>
          <p:cNvPr id="342" name="Google Shape;342;p90"/>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3"/>
        <p:cNvGrpSpPr/>
        <p:nvPr/>
      </p:nvGrpSpPr>
      <p:grpSpPr>
        <a:xfrm>
          <a:off x="0" y="0"/>
          <a:ext cx="0" cy="0"/>
          <a:chOff x="0" y="0"/>
          <a:chExt cx="0" cy="0"/>
        </a:xfrm>
      </p:grpSpPr>
      <p:sp>
        <p:nvSpPr>
          <p:cNvPr id="344" name="Google Shape;344;p91"/>
          <p:cNvSpPr txBox="1">
            <a:spLocks noGrp="1"/>
          </p:cNvSpPr>
          <p:nvPr>
            <p:ph type="title"/>
          </p:nvPr>
        </p:nvSpPr>
        <p:spPr>
          <a:xfrm>
            <a:off x="515409" y="1154948"/>
            <a:ext cx="4643100" cy="1570800"/>
          </a:xfrm>
          <a:prstGeom prst="rect">
            <a:avLst/>
          </a:prstGeom>
        </p:spPr>
        <p:txBody>
          <a:bodyPr spcFirstLastPara="1" wrap="square" lIns="164125" tIns="164125" rIns="164125" bIns="164125" anchor="b" anchorCtr="0">
            <a:noAutofit/>
          </a:bodyPr>
          <a:lstStyle>
            <a:lvl1pPr lvl="0" rtl="0">
              <a:spcBef>
                <a:spcPts val="0"/>
              </a:spcBef>
              <a:spcAft>
                <a:spcPts val="0"/>
              </a:spcAft>
              <a:buSzPts val="4300"/>
              <a:buNone/>
              <a:defRPr sz="4300"/>
            </a:lvl1pPr>
            <a:lvl2pPr lvl="1" rtl="0">
              <a:spcBef>
                <a:spcPts val="0"/>
              </a:spcBef>
              <a:spcAft>
                <a:spcPts val="0"/>
              </a:spcAft>
              <a:buSzPts val="4300"/>
              <a:buNone/>
              <a:defRPr sz="4300"/>
            </a:lvl2pPr>
            <a:lvl3pPr lvl="2" rtl="0">
              <a:spcBef>
                <a:spcPts val="0"/>
              </a:spcBef>
              <a:spcAft>
                <a:spcPts val="0"/>
              </a:spcAft>
              <a:buSzPts val="4300"/>
              <a:buNone/>
              <a:defRPr sz="4300"/>
            </a:lvl3pPr>
            <a:lvl4pPr lvl="3" rtl="0">
              <a:spcBef>
                <a:spcPts val="0"/>
              </a:spcBef>
              <a:spcAft>
                <a:spcPts val="0"/>
              </a:spcAft>
              <a:buSzPts val="4300"/>
              <a:buNone/>
              <a:defRPr sz="4300"/>
            </a:lvl4pPr>
            <a:lvl5pPr lvl="4" rtl="0">
              <a:spcBef>
                <a:spcPts val="0"/>
              </a:spcBef>
              <a:spcAft>
                <a:spcPts val="0"/>
              </a:spcAft>
              <a:buSzPts val="4300"/>
              <a:buNone/>
              <a:defRPr sz="4300"/>
            </a:lvl5pPr>
            <a:lvl6pPr lvl="5" rtl="0">
              <a:spcBef>
                <a:spcPts val="0"/>
              </a:spcBef>
              <a:spcAft>
                <a:spcPts val="0"/>
              </a:spcAft>
              <a:buSzPts val="4300"/>
              <a:buNone/>
              <a:defRPr sz="4300"/>
            </a:lvl6pPr>
            <a:lvl7pPr lvl="6" rtl="0">
              <a:spcBef>
                <a:spcPts val="0"/>
              </a:spcBef>
              <a:spcAft>
                <a:spcPts val="0"/>
              </a:spcAft>
              <a:buSzPts val="4300"/>
              <a:buNone/>
              <a:defRPr sz="4300"/>
            </a:lvl7pPr>
            <a:lvl8pPr lvl="7" rtl="0">
              <a:spcBef>
                <a:spcPts val="0"/>
              </a:spcBef>
              <a:spcAft>
                <a:spcPts val="0"/>
              </a:spcAft>
              <a:buSzPts val="4300"/>
              <a:buNone/>
              <a:defRPr sz="4300"/>
            </a:lvl8pPr>
            <a:lvl9pPr lvl="8" rtl="0">
              <a:spcBef>
                <a:spcPts val="0"/>
              </a:spcBef>
              <a:spcAft>
                <a:spcPts val="0"/>
              </a:spcAft>
              <a:buSzPts val="4300"/>
              <a:buNone/>
              <a:defRPr sz="4300"/>
            </a:lvl9pPr>
          </a:lstStyle>
          <a:p>
            <a:endParaRPr/>
          </a:p>
        </p:txBody>
      </p:sp>
      <p:sp>
        <p:nvSpPr>
          <p:cNvPr id="345" name="Google Shape;345;p91"/>
          <p:cNvSpPr txBox="1">
            <a:spLocks noGrp="1"/>
          </p:cNvSpPr>
          <p:nvPr>
            <p:ph type="body" idx="1"/>
          </p:nvPr>
        </p:nvSpPr>
        <p:spPr>
          <a:xfrm>
            <a:off x="515409" y="2888617"/>
            <a:ext cx="4643100" cy="6609000"/>
          </a:xfrm>
          <a:prstGeom prst="rect">
            <a:avLst/>
          </a:prstGeom>
        </p:spPr>
        <p:txBody>
          <a:bodyPr spcFirstLastPara="1" wrap="square" lIns="164125" tIns="164125" rIns="164125" bIns="164125" anchor="t" anchorCtr="0">
            <a:noAutofit/>
          </a:bodyPr>
          <a:lstStyle>
            <a:lvl1pPr marL="457200" lvl="0" indent="-361950" rtl="0">
              <a:spcBef>
                <a:spcPts val="0"/>
              </a:spcBef>
              <a:spcAft>
                <a:spcPts val="0"/>
              </a:spcAft>
              <a:buSzPts val="2100"/>
              <a:buChar char="●"/>
              <a:defRPr sz="2100"/>
            </a:lvl1pPr>
            <a:lvl2pPr marL="914400" lvl="1" indent="-361950" rtl="0">
              <a:spcBef>
                <a:spcPts val="2900"/>
              </a:spcBef>
              <a:spcAft>
                <a:spcPts val="0"/>
              </a:spcAft>
              <a:buSzPts val="2100"/>
              <a:buChar char="○"/>
              <a:defRPr sz="2100"/>
            </a:lvl2pPr>
            <a:lvl3pPr marL="1371600" lvl="2" indent="-361950" rtl="0">
              <a:spcBef>
                <a:spcPts val="2900"/>
              </a:spcBef>
              <a:spcAft>
                <a:spcPts val="0"/>
              </a:spcAft>
              <a:buSzPts val="2100"/>
              <a:buChar char="■"/>
              <a:defRPr sz="2100"/>
            </a:lvl3pPr>
            <a:lvl4pPr marL="1828800" lvl="3" indent="-361950" rtl="0">
              <a:spcBef>
                <a:spcPts val="2900"/>
              </a:spcBef>
              <a:spcAft>
                <a:spcPts val="0"/>
              </a:spcAft>
              <a:buSzPts val="2100"/>
              <a:buChar char="●"/>
              <a:defRPr sz="2100"/>
            </a:lvl4pPr>
            <a:lvl5pPr marL="2286000" lvl="4" indent="-361950" rtl="0">
              <a:spcBef>
                <a:spcPts val="2900"/>
              </a:spcBef>
              <a:spcAft>
                <a:spcPts val="0"/>
              </a:spcAft>
              <a:buSzPts val="2100"/>
              <a:buChar char="○"/>
              <a:defRPr sz="2100"/>
            </a:lvl5pPr>
            <a:lvl6pPr marL="2743200" lvl="5" indent="-361950" rtl="0">
              <a:spcBef>
                <a:spcPts val="2900"/>
              </a:spcBef>
              <a:spcAft>
                <a:spcPts val="0"/>
              </a:spcAft>
              <a:buSzPts val="2100"/>
              <a:buChar char="■"/>
              <a:defRPr sz="2100"/>
            </a:lvl6pPr>
            <a:lvl7pPr marL="3200400" lvl="6" indent="-361950" rtl="0">
              <a:spcBef>
                <a:spcPts val="2900"/>
              </a:spcBef>
              <a:spcAft>
                <a:spcPts val="0"/>
              </a:spcAft>
              <a:buSzPts val="2100"/>
              <a:buChar char="●"/>
              <a:defRPr sz="2100"/>
            </a:lvl7pPr>
            <a:lvl8pPr marL="3657600" lvl="7" indent="-361950" rtl="0">
              <a:spcBef>
                <a:spcPts val="2900"/>
              </a:spcBef>
              <a:spcAft>
                <a:spcPts val="0"/>
              </a:spcAft>
              <a:buSzPts val="2100"/>
              <a:buChar char="○"/>
              <a:defRPr sz="2100"/>
            </a:lvl8pPr>
            <a:lvl9pPr marL="4114800" lvl="8" indent="-361950" rtl="0">
              <a:spcBef>
                <a:spcPts val="2900"/>
              </a:spcBef>
              <a:spcAft>
                <a:spcPts val="2900"/>
              </a:spcAft>
              <a:buSzPts val="2100"/>
              <a:buChar char="■"/>
              <a:defRPr sz="2100"/>
            </a:lvl9pPr>
          </a:lstStyle>
          <a:p>
            <a:endParaRPr/>
          </a:p>
        </p:txBody>
      </p:sp>
      <p:sp>
        <p:nvSpPr>
          <p:cNvPr id="346" name="Google Shape;346;p91"/>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7"/>
        <p:cNvGrpSpPr/>
        <p:nvPr/>
      </p:nvGrpSpPr>
      <p:grpSpPr>
        <a:xfrm>
          <a:off x="0" y="0"/>
          <a:ext cx="0" cy="0"/>
          <a:chOff x="0" y="0"/>
          <a:chExt cx="0" cy="0"/>
        </a:xfrm>
      </p:grpSpPr>
      <p:sp>
        <p:nvSpPr>
          <p:cNvPr id="348" name="Google Shape;348;p92"/>
          <p:cNvSpPr txBox="1">
            <a:spLocks noGrp="1"/>
          </p:cNvSpPr>
          <p:nvPr>
            <p:ph type="title"/>
          </p:nvPr>
        </p:nvSpPr>
        <p:spPr>
          <a:xfrm>
            <a:off x="810650" y="935745"/>
            <a:ext cx="10529400" cy="8503800"/>
          </a:xfrm>
          <a:prstGeom prst="rect">
            <a:avLst/>
          </a:prstGeom>
        </p:spPr>
        <p:txBody>
          <a:bodyPr spcFirstLastPara="1" wrap="square" lIns="164125" tIns="164125" rIns="164125" bIns="164125" anchor="ctr" anchorCtr="0">
            <a:noAutofit/>
          </a:bodyPr>
          <a:lstStyle>
            <a:lvl1pPr lvl="0" rtl="0">
              <a:spcBef>
                <a:spcPts val="0"/>
              </a:spcBef>
              <a:spcAft>
                <a:spcPts val="0"/>
              </a:spcAft>
              <a:buSzPts val="8600"/>
              <a:buNone/>
              <a:defRPr sz="8600"/>
            </a:lvl1pPr>
            <a:lvl2pPr lvl="1" rtl="0">
              <a:spcBef>
                <a:spcPts val="0"/>
              </a:spcBef>
              <a:spcAft>
                <a:spcPts val="0"/>
              </a:spcAft>
              <a:buSzPts val="8600"/>
              <a:buNone/>
              <a:defRPr sz="8600"/>
            </a:lvl2pPr>
            <a:lvl3pPr lvl="2" rtl="0">
              <a:spcBef>
                <a:spcPts val="0"/>
              </a:spcBef>
              <a:spcAft>
                <a:spcPts val="0"/>
              </a:spcAft>
              <a:buSzPts val="8600"/>
              <a:buNone/>
              <a:defRPr sz="8600"/>
            </a:lvl3pPr>
            <a:lvl4pPr lvl="3" rtl="0">
              <a:spcBef>
                <a:spcPts val="0"/>
              </a:spcBef>
              <a:spcAft>
                <a:spcPts val="0"/>
              </a:spcAft>
              <a:buSzPts val="8600"/>
              <a:buNone/>
              <a:defRPr sz="8600"/>
            </a:lvl4pPr>
            <a:lvl5pPr lvl="4" rtl="0">
              <a:spcBef>
                <a:spcPts val="0"/>
              </a:spcBef>
              <a:spcAft>
                <a:spcPts val="0"/>
              </a:spcAft>
              <a:buSzPts val="8600"/>
              <a:buNone/>
              <a:defRPr sz="8600"/>
            </a:lvl5pPr>
            <a:lvl6pPr lvl="5" rtl="0">
              <a:spcBef>
                <a:spcPts val="0"/>
              </a:spcBef>
              <a:spcAft>
                <a:spcPts val="0"/>
              </a:spcAft>
              <a:buSzPts val="8600"/>
              <a:buNone/>
              <a:defRPr sz="8600"/>
            </a:lvl6pPr>
            <a:lvl7pPr lvl="6" rtl="0">
              <a:spcBef>
                <a:spcPts val="0"/>
              </a:spcBef>
              <a:spcAft>
                <a:spcPts val="0"/>
              </a:spcAft>
              <a:buSzPts val="8600"/>
              <a:buNone/>
              <a:defRPr sz="8600"/>
            </a:lvl7pPr>
            <a:lvl8pPr lvl="7" rtl="0">
              <a:spcBef>
                <a:spcPts val="0"/>
              </a:spcBef>
              <a:spcAft>
                <a:spcPts val="0"/>
              </a:spcAft>
              <a:buSzPts val="8600"/>
              <a:buNone/>
              <a:defRPr sz="8600"/>
            </a:lvl8pPr>
            <a:lvl9pPr lvl="8" rtl="0">
              <a:spcBef>
                <a:spcPts val="0"/>
              </a:spcBef>
              <a:spcAft>
                <a:spcPts val="0"/>
              </a:spcAft>
              <a:buSzPts val="8600"/>
              <a:buNone/>
              <a:defRPr sz="8600"/>
            </a:lvl9pPr>
          </a:lstStyle>
          <a:p>
            <a:endParaRPr/>
          </a:p>
        </p:txBody>
      </p:sp>
      <p:sp>
        <p:nvSpPr>
          <p:cNvPr id="349" name="Google Shape;349;p92"/>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0"/>
        <p:cNvGrpSpPr/>
        <p:nvPr/>
      </p:nvGrpSpPr>
      <p:grpSpPr>
        <a:xfrm>
          <a:off x="0" y="0"/>
          <a:ext cx="0" cy="0"/>
          <a:chOff x="0" y="0"/>
          <a:chExt cx="0" cy="0"/>
        </a:xfrm>
      </p:grpSpPr>
      <p:sp>
        <p:nvSpPr>
          <p:cNvPr id="351" name="Google Shape;351;p93"/>
          <p:cNvSpPr/>
          <p:nvPr/>
        </p:nvSpPr>
        <p:spPr>
          <a:xfrm>
            <a:off x="7560000" y="-260"/>
            <a:ext cx="7560000" cy="10692000"/>
          </a:xfrm>
          <a:prstGeom prst="rect">
            <a:avLst/>
          </a:prstGeom>
          <a:solidFill>
            <a:schemeClr val="lt2"/>
          </a:solidFill>
          <a:ln>
            <a:noFill/>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sp>
        <p:nvSpPr>
          <p:cNvPr id="352" name="Google Shape;352;p93"/>
          <p:cNvSpPr txBox="1">
            <a:spLocks noGrp="1"/>
          </p:cNvSpPr>
          <p:nvPr>
            <p:ph type="title"/>
          </p:nvPr>
        </p:nvSpPr>
        <p:spPr>
          <a:xfrm>
            <a:off x="439016" y="2563450"/>
            <a:ext cx="6688800" cy="30813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7600"/>
              <a:buNone/>
              <a:defRPr sz="7600"/>
            </a:lvl1pPr>
            <a:lvl2pPr lvl="1" algn="ctr" rtl="0">
              <a:spcBef>
                <a:spcPts val="0"/>
              </a:spcBef>
              <a:spcAft>
                <a:spcPts val="0"/>
              </a:spcAft>
              <a:buSzPts val="7600"/>
              <a:buNone/>
              <a:defRPr sz="7600"/>
            </a:lvl2pPr>
            <a:lvl3pPr lvl="2" algn="ctr" rtl="0">
              <a:spcBef>
                <a:spcPts val="0"/>
              </a:spcBef>
              <a:spcAft>
                <a:spcPts val="0"/>
              </a:spcAft>
              <a:buSzPts val="7600"/>
              <a:buNone/>
              <a:defRPr sz="7600"/>
            </a:lvl3pPr>
            <a:lvl4pPr lvl="3" algn="ctr" rtl="0">
              <a:spcBef>
                <a:spcPts val="0"/>
              </a:spcBef>
              <a:spcAft>
                <a:spcPts val="0"/>
              </a:spcAft>
              <a:buSzPts val="7600"/>
              <a:buNone/>
              <a:defRPr sz="7600"/>
            </a:lvl4pPr>
            <a:lvl5pPr lvl="4" algn="ctr" rtl="0">
              <a:spcBef>
                <a:spcPts val="0"/>
              </a:spcBef>
              <a:spcAft>
                <a:spcPts val="0"/>
              </a:spcAft>
              <a:buSzPts val="7600"/>
              <a:buNone/>
              <a:defRPr sz="7600"/>
            </a:lvl5pPr>
            <a:lvl6pPr lvl="5" algn="ctr" rtl="0">
              <a:spcBef>
                <a:spcPts val="0"/>
              </a:spcBef>
              <a:spcAft>
                <a:spcPts val="0"/>
              </a:spcAft>
              <a:buSzPts val="7600"/>
              <a:buNone/>
              <a:defRPr sz="7600"/>
            </a:lvl6pPr>
            <a:lvl7pPr lvl="6" algn="ctr" rtl="0">
              <a:spcBef>
                <a:spcPts val="0"/>
              </a:spcBef>
              <a:spcAft>
                <a:spcPts val="0"/>
              </a:spcAft>
              <a:buSzPts val="7600"/>
              <a:buNone/>
              <a:defRPr sz="7600"/>
            </a:lvl7pPr>
            <a:lvl8pPr lvl="7" algn="ctr" rtl="0">
              <a:spcBef>
                <a:spcPts val="0"/>
              </a:spcBef>
              <a:spcAft>
                <a:spcPts val="0"/>
              </a:spcAft>
              <a:buSzPts val="7600"/>
              <a:buNone/>
              <a:defRPr sz="7600"/>
            </a:lvl8pPr>
            <a:lvl9pPr lvl="8" algn="ctr" rtl="0">
              <a:spcBef>
                <a:spcPts val="0"/>
              </a:spcBef>
              <a:spcAft>
                <a:spcPts val="0"/>
              </a:spcAft>
              <a:buSzPts val="7600"/>
              <a:buNone/>
              <a:defRPr sz="7600"/>
            </a:lvl9pPr>
          </a:lstStyle>
          <a:p>
            <a:endParaRPr/>
          </a:p>
        </p:txBody>
      </p:sp>
      <p:sp>
        <p:nvSpPr>
          <p:cNvPr id="353" name="Google Shape;353;p93"/>
          <p:cNvSpPr txBox="1">
            <a:spLocks noGrp="1"/>
          </p:cNvSpPr>
          <p:nvPr>
            <p:ph type="subTitle" idx="1"/>
          </p:nvPr>
        </p:nvSpPr>
        <p:spPr>
          <a:xfrm>
            <a:off x="439016" y="5826865"/>
            <a:ext cx="6688800" cy="2567400"/>
          </a:xfrm>
          <a:prstGeom prst="rect">
            <a:avLst/>
          </a:prstGeom>
        </p:spPr>
        <p:txBody>
          <a:bodyPr spcFirstLastPara="1" wrap="square" lIns="164125" tIns="164125" rIns="164125" bIns="164125"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54" name="Google Shape;354;p93"/>
          <p:cNvSpPr txBox="1">
            <a:spLocks noGrp="1"/>
          </p:cNvSpPr>
          <p:nvPr>
            <p:ph type="body" idx="2"/>
          </p:nvPr>
        </p:nvSpPr>
        <p:spPr>
          <a:xfrm>
            <a:off x="8167677" y="1505164"/>
            <a:ext cx="6344400" cy="7681200"/>
          </a:xfrm>
          <a:prstGeom prst="rect">
            <a:avLst/>
          </a:prstGeom>
        </p:spPr>
        <p:txBody>
          <a:bodyPr spcFirstLastPara="1" wrap="square" lIns="164125" tIns="164125" rIns="164125" bIns="164125" anchor="ctr" anchorCtr="0">
            <a:noAutofit/>
          </a:bodyPr>
          <a:lstStyle>
            <a:lvl1pPr marL="457200" lvl="0" indent="-438150" rtl="0">
              <a:spcBef>
                <a:spcPts val="0"/>
              </a:spcBef>
              <a:spcAft>
                <a:spcPts val="0"/>
              </a:spcAft>
              <a:buSzPts val="3300"/>
              <a:buChar char="●"/>
              <a:defRPr/>
            </a:lvl1pPr>
            <a:lvl2pPr marL="914400" lvl="1" indent="-387350" rtl="0">
              <a:spcBef>
                <a:spcPts val="2900"/>
              </a:spcBef>
              <a:spcAft>
                <a:spcPts val="0"/>
              </a:spcAft>
              <a:buSzPts val="2500"/>
              <a:buChar char="○"/>
              <a:defRPr/>
            </a:lvl2pPr>
            <a:lvl3pPr marL="1371600" lvl="2" indent="-387350" rtl="0">
              <a:spcBef>
                <a:spcPts val="2900"/>
              </a:spcBef>
              <a:spcAft>
                <a:spcPts val="0"/>
              </a:spcAft>
              <a:buSzPts val="2500"/>
              <a:buChar char="■"/>
              <a:defRPr/>
            </a:lvl3pPr>
            <a:lvl4pPr marL="1828800" lvl="3" indent="-387350" rtl="0">
              <a:spcBef>
                <a:spcPts val="2900"/>
              </a:spcBef>
              <a:spcAft>
                <a:spcPts val="0"/>
              </a:spcAft>
              <a:buSzPts val="2500"/>
              <a:buChar char="●"/>
              <a:defRPr/>
            </a:lvl4pPr>
            <a:lvl5pPr marL="2286000" lvl="4" indent="-387350" rtl="0">
              <a:spcBef>
                <a:spcPts val="2900"/>
              </a:spcBef>
              <a:spcAft>
                <a:spcPts val="0"/>
              </a:spcAft>
              <a:buSzPts val="2500"/>
              <a:buChar char="○"/>
              <a:defRPr/>
            </a:lvl5pPr>
            <a:lvl6pPr marL="2743200" lvl="5" indent="-387350" rtl="0">
              <a:spcBef>
                <a:spcPts val="2900"/>
              </a:spcBef>
              <a:spcAft>
                <a:spcPts val="0"/>
              </a:spcAft>
              <a:buSzPts val="2500"/>
              <a:buChar char="■"/>
              <a:defRPr/>
            </a:lvl6pPr>
            <a:lvl7pPr marL="3200400" lvl="6" indent="-387350" rtl="0">
              <a:spcBef>
                <a:spcPts val="2900"/>
              </a:spcBef>
              <a:spcAft>
                <a:spcPts val="0"/>
              </a:spcAft>
              <a:buSzPts val="2500"/>
              <a:buChar char="●"/>
              <a:defRPr/>
            </a:lvl7pPr>
            <a:lvl8pPr marL="3657600" lvl="7" indent="-387350" rtl="0">
              <a:spcBef>
                <a:spcPts val="2900"/>
              </a:spcBef>
              <a:spcAft>
                <a:spcPts val="0"/>
              </a:spcAft>
              <a:buSzPts val="2500"/>
              <a:buChar char="○"/>
              <a:defRPr/>
            </a:lvl8pPr>
            <a:lvl9pPr marL="4114800" lvl="8" indent="-387350" rtl="0">
              <a:spcBef>
                <a:spcPts val="2900"/>
              </a:spcBef>
              <a:spcAft>
                <a:spcPts val="2900"/>
              </a:spcAft>
              <a:buSzPts val="2500"/>
              <a:buChar char="■"/>
              <a:defRPr/>
            </a:lvl9pPr>
          </a:lstStyle>
          <a:p>
            <a:endParaRPr/>
          </a:p>
        </p:txBody>
      </p:sp>
      <p:sp>
        <p:nvSpPr>
          <p:cNvPr id="355" name="Google Shape;355;p93"/>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6"/>
        <p:cNvGrpSpPr/>
        <p:nvPr/>
      </p:nvGrpSpPr>
      <p:grpSpPr>
        <a:xfrm>
          <a:off x="0" y="0"/>
          <a:ext cx="0" cy="0"/>
          <a:chOff x="0" y="0"/>
          <a:chExt cx="0" cy="0"/>
        </a:xfrm>
      </p:grpSpPr>
      <p:sp>
        <p:nvSpPr>
          <p:cNvPr id="357" name="Google Shape;357;p94"/>
          <p:cNvSpPr txBox="1">
            <a:spLocks noGrp="1"/>
          </p:cNvSpPr>
          <p:nvPr>
            <p:ph type="body" idx="1"/>
          </p:nvPr>
        </p:nvSpPr>
        <p:spPr>
          <a:xfrm>
            <a:off x="515409" y="8794266"/>
            <a:ext cx="9919200" cy="1257900"/>
          </a:xfrm>
          <a:prstGeom prst="rect">
            <a:avLst/>
          </a:prstGeom>
        </p:spPr>
        <p:txBody>
          <a:bodyPr spcFirstLastPara="1" wrap="square" lIns="164125" tIns="164125" rIns="164125" bIns="164125" anchor="ctr" anchorCtr="0">
            <a:noAutofit/>
          </a:bodyPr>
          <a:lstStyle>
            <a:lvl1pPr marL="457200" lvl="0" indent="-228600" rtl="0">
              <a:lnSpc>
                <a:spcPct val="100000"/>
              </a:lnSpc>
              <a:spcBef>
                <a:spcPts val="0"/>
              </a:spcBef>
              <a:spcAft>
                <a:spcPts val="0"/>
              </a:spcAft>
              <a:buSzPts val="3300"/>
              <a:buNone/>
              <a:defRPr/>
            </a:lvl1pPr>
          </a:lstStyle>
          <a:p>
            <a:endParaRPr/>
          </a:p>
        </p:txBody>
      </p:sp>
      <p:sp>
        <p:nvSpPr>
          <p:cNvPr id="358" name="Google Shape;358;p94"/>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9"/>
        <p:cNvGrpSpPr/>
        <p:nvPr/>
      </p:nvGrpSpPr>
      <p:grpSpPr>
        <a:xfrm>
          <a:off x="0" y="0"/>
          <a:ext cx="0" cy="0"/>
          <a:chOff x="0" y="0"/>
          <a:chExt cx="0" cy="0"/>
        </a:xfrm>
      </p:grpSpPr>
      <p:sp>
        <p:nvSpPr>
          <p:cNvPr id="360" name="Google Shape;360;p95"/>
          <p:cNvSpPr txBox="1">
            <a:spLocks noGrp="1"/>
          </p:cNvSpPr>
          <p:nvPr>
            <p:ph type="title" hasCustomPrompt="1"/>
          </p:nvPr>
        </p:nvSpPr>
        <p:spPr>
          <a:xfrm>
            <a:off x="515409" y="2299346"/>
            <a:ext cx="14089200" cy="40815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21600"/>
              <a:buNone/>
              <a:defRPr sz="21600"/>
            </a:lvl1pPr>
            <a:lvl2pPr lvl="1" algn="ctr" rtl="0">
              <a:spcBef>
                <a:spcPts val="0"/>
              </a:spcBef>
              <a:spcAft>
                <a:spcPts val="0"/>
              </a:spcAft>
              <a:buSzPts val="21600"/>
              <a:buNone/>
              <a:defRPr sz="21600"/>
            </a:lvl2pPr>
            <a:lvl3pPr lvl="2" algn="ctr" rtl="0">
              <a:spcBef>
                <a:spcPts val="0"/>
              </a:spcBef>
              <a:spcAft>
                <a:spcPts val="0"/>
              </a:spcAft>
              <a:buSzPts val="21600"/>
              <a:buNone/>
              <a:defRPr sz="21600"/>
            </a:lvl3pPr>
            <a:lvl4pPr lvl="3" algn="ctr" rtl="0">
              <a:spcBef>
                <a:spcPts val="0"/>
              </a:spcBef>
              <a:spcAft>
                <a:spcPts val="0"/>
              </a:spcAft>
              <a:buSzPts val="21600"/>
              <a:buNone/>
              <a:defRPr sz="21600"/>
            </a:lvl4pPr>
            <a:lvl5pPr lvl="4" algn="ctr" rtl="0">
              <a:spcBef>
                <a:spcPts val="0"/>
              </a:spcBef>
              <a:spcAft>
                <a:spcPts val="0"/>
              </a:spcAft>
              <a:buSzPts val="21600"/>
              <a:buNone/>
              <a:defRPr sz="21600"/>
            </a:lvl5pPr>
            <a:lvl6pPr lvl="5" algn="ctr" rtl="0">
              <a:spcBef>
                <a:spcPts val="0"/>
              </a:spcBef>
              <a:spcAft>
                <a:spcPts val="0"/>
              </a:spcAft>
              <a:buSzPts val="21600"/>
              <a:buNone/>
              <a:defRPr sz="21600"/>
            </a:lvl6pPr>
            <a:lvl7pPr lvl="6" algn="ctr" rtl="0">
              <a:spcBef>
                <a:spcPts val="0"/>
              </a:spcBef>
              <a:spcAft>
                <a:spcPts val="0"/>
              </a:spcAft>
              <a:buSzPts val="21600"/>
              <a:buNone/>
              <a:defRPr sz="21600"/>
            </a:lvl7pPr>
            <a:lvl8pPr lvl="7" algn="ctr" rtl="0">
              <a:spcBef>
                <a:spcPts val="0"/>
              </a:spcBef>
              <a:spcAft>
                <a:spcPts val="0"/>
              </a:spcAft>
              <a:buSzPts val="21600"/>
              <a:buNone/>
              <a:defRPr sz="21600"/>
            </a:lvl8pPr>
            <a:lvl9pPr lvl="8" algn="ctr" rtl="0">
              <a:spcBef>
                <a:spcPts val="0"/>
              </a:spcBef>
              <a:spcAft>
                <a:spcPts val="0"/>
              </a:spcAft>
              <a:buSzPts val="21600"/>
              <a:buNone/>
              <a:defRPr sz="21600"/>
            </a:lvl9pPr>
          </a:lstStyle>
          <a:p>
            <a:r>
              <a:t>xx%</a:t>
            </a:r>
          </a:p>
        </p:txBody>
      </p:sp>
      <p:sp>
        <p:nvSpPr>
          <p:cNvPr id="361" name="Google Shape;361;p95"/>
          <p:cNvSpPr txBox="1">
            <a:spLocks noGrp="1"/>
          </p:cNvSpPr>
          <p:nvPr>
            <p:ph type="body" idx="1"/>
          </p:nvPr>
        </p:nvSpPr>
        <p:spPr>
          <a:xfrm>
            <a:off x="515409" y="6552657"/>
            <a:ext cx="14089200" cy="2703900"/>
          </a:xfrm>
          <a:prstGeom prst="rect">
            <a:avLst/>
          </a:prstGeom>
        </p:spPr>
        <p:txBody>
          <a:bodyPr spcFirstLastPara="1" wrap="square" lIns="164125" tIns="164125" rIns="164125" bIns="164125" anchor="t" anchorCtr="0">
            <a:noAutofit/>
          </a:bodyPr>
          <a:lstStyle>
            <a:lvl1pPr marL="457200" lvl="0" indent="-438150" algn="ctr" rtl="0">
              <a:spcBef>
                <a:spcPts val="0"/>
              </a:spcBef>
              <a:spcAft>
                <a:spcPts val="0"/>
              </a:spcAft>
              <a:buSzPts val="3300"/>
              <a:buChar char="●"/>
              <a:defRPr/>
            </a:lvl1pPr>
            <a:lvl2pPr marL="914400" lvl="1" indent="-387350" algn="ctr" rtl="0">
              <a:spcBef>
                <a:spcPts val="2900"/>
              </a:spcBef>
              <a:spcAft>
                <a:spcPts val="0"/>
              </a:spcAft>
              <a:buSzPts val="2500"/>
              <a:buChar char="○"/>
              <a:defRPr/>
            </a:lvl2pPr>
            <a:lvl3pPr marL="1371600" lvl="2" indent="-387350" algn="ctr" rtl="0">
              <a:spcBef>
                <a:spcPts val="2900"/>
              </a:spcBef>
              <a:spcAft>
                <a:spcPts val="0"/>
              </a:spcAft>
              <a:buSzPts val="2500"/>
              <a:buChar char="■"/>
              <a:defRPr/>
            </a:lvl3pPr>
            <a:lvl4pPr marL="1828800" lvl="3" indent="-387350" algn="ctr" rtl="0">
              <a:spcBef>
                <a:spcPts val="2900"/>
              </a:spcBef>
              <a:spcAft>
                <a:spcPts val="0"/>
              </a:spcAft>
              <a:buSzPts val="2500"/>
              <a:buChar char="●"/>
              <a:defRPr/>
            </a:lvl4pPr>
            <a:lvl5pPr marL="2286000" lvl="4" indent="-387350" algn="ctr" rtl="0">
              <a:spcBef>
                <a:spcPts val="2900"/>
              </a:spcBef>
              <a:spcAft>
                <a:spcPts val="0"/>
              </a:spcAft>
              <a:buSzPts val="2500"/>
              <a:buChar char="○"/>
              <a:defRPr/>
            </a:lvl5pPr>
            <a:lvl6pPr marL="2743200" lvl="5" indent="-387350" algn="ctr" rtl="0">
              <a:spcBef>
                <a:spcPts val="2900"/>
              </a:spcBef>
              <a:spcAft>
                <a:spcPts val="0"/>
              </a:spcAft>
              <a:buSzPts val="2500"/>
              <a:buChar char="■"/>
              <a:defRPr/>
            </a:lvl6pPr>
            <a:lvl7pPr marL="3200400" lvl="6" indent="-387350" algn="ctr" rtl="0">
              <a:spcBef>
                <a:spcPts val="2900"/>
              </a:spcBef>
              <a:spcAft>
                <a:spcPts val="0"/>
              </a:spcAft>
              <a:buSzPts val="2500"/>
              <a:buChar char="●"/>
              <a:defRPr/>
            </a:lvl7pPr>
            <a:lvl8pPr marL="3657600" lvl="7" indent="-387350" algn="ctr" rtl="0">
              <a:spcBef>
                <a:spcPts val="2900"/>
              </a:spcBef>
              <a:spcAft>
                <a:spcPts val="0"/>
              </a:spcAft>
              <a:buSzPts val="2500"/>
              <a:buChar char="○"/>
              <a:defRPr/>
            </a:lvl8pPr>
            <a:lvl9pPr marL="4114800" lvl="8" indent="-387350" algn="ctr" rtl="0">
              <a:spcBef>
                <a:spcPts val="2900"/>
              </a:spcBef>
              <a:spcAft>
                <a:spcPts val="2900"/>
              </a:spcAft>
              <a:buSzPts val="2500"/>
              <a:buChar char="■"/>
              <a:defRPr/>
            </a:lvl9pPr>
          </a:lstStyle>
          <a:p>
            <a:endParaRPr/>
          </a:p>
        </p:txBody>
      </p:sp>
      <p:sp>
        <p:nvSpPr>
          <p:cNvPr id="362" name="Google Shape;362;p95"/>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3"/>
        <p:cNvGrpSpPr/>
        <p:nvPr/>
      </p:nvGrpSpPr>
      <p:grpSpPr>
        <a:xfrm>
          <a:off x="0" y="0"/>
          <a:ext cx="0" cy="0"/>
          <a:chOff x="0" y="0"/>
          <a:chExt cx="0" cy="0"/>
        </a:xfrm>
      </p:grpSpPr>
      <p:sp>
        <p:nvSpPr>
          <p:cNvPr id="364" name="Google Shape;364;p96"/>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9"/>
        <p:cNvGrpSpPr/>
        <p:nvPr/>
      </p:nvGrpSpPr>
      <p:grpSpPr>
        <a:xfrm>
          <a:off x="0" y="0"/>
          <a:ext cx="0" cy="0"/>
          <a:chOff x="0" y="0"/>
          <a:chExt cx="0" cy="0"/>
        </a:xfrm>
      </p:grpSpPr>
      <p:sp>
        <p:nvSpPr>
          <p:cNvPr id="370" name="Google Shape;370;p98"/>
          <p:cNvSpPr txBox="1">
            <a:spLocks noGrp="1"/>
          </p:cNvSpPr>
          <p:nvPr>
            <p:ph type="ctrTitle"/>
          </p:nvPr>
        </p:nvSpPr>
        <p:spPr>
          <a:xfrm>
            <a:off x="515423" y="1547778"/>
            <a:ext cx="14089200" cy="42669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9300"/>
              <a:buNone/>
              <a:defRPr sz="9300"/>
            </a:lvl1pPr>
            <a:lvl2pPr lvl="1" algn="ctr" rtl="0">
              <a:spcBef>
                <a:spcPts val="0"/>
              </a:spcBef>
              <a:spcAft>
                <a:spcPts val="0"/>
              </a:spcAft>
              <a:buSzPts val="9300"/>
              <a:buNone/>
              <a:defRPr sz="9300"/>
            </a:lvl2pPr>
            <a:lvl3pPr lvl="2" algn="ctr" rtl="0">
              <a:spcBef>
                <a:spcPts val="0"/>
              </a:spcBef>
              <a:spcAft>
                <a:spcPts val="0"/>
              </a:spcAft>
              <a:buSzPts val="9300"/>
              <a:buNone/>
              <a:defRPr sz="9300"/>
            </a:lvl3pPr>
            <a:lvl4pPr lvl="3" algn="ctr" rtl="0">
              <a:spcBef>
                <a:spcPts val="0"/>
              </a:spcBef>
              <a:spcAft>
                <a:spcPts val="0"/>
              </a:spcAft>
              <a:buSzPts val="9300"/>
              <a:buNone/>
              <a:defRPr sz="9300"/>
            </a:lvl4pPr>
            <a:lvl5pPr lvl="4" algn="ctr" rtl="0">
              <a:spcBef>
                <a:spcPts val="0"/>
              </a:spcBef>
              <a:spcAft>
                <a:spcPts val="0"/>
              </a:spcAft>
              <a:buSzPts val="9300"/>
              <a:buNone/>
              <a:defRPr sz="9300"/>
            </a:lvl5pPr>
            <a:lvl6pPr lvl="5" algn="ctr" rtl="0">
              <a:spcBef>
                <a:spcPts val="0"/>
              </a:spcBef>
              <a:spcAft>
                <a:spcPts val="0"/>
              </a:spcAft>
              <a:buSzPts val="9300"/>
              <a:buNone/>
              <a:defRPr sz="9300"/>
            </a:lvl6pPr>
            <a:lvl7pPr lvl="6" algn="ctr" rtl="0">
              <a:spcBef>
                <a:spcPts val="0"/>
              </a:spcBef>
              <a:spcAft>
                <a:spcPts val="0"/>
              </a:spcAft>
              <a:buSzPts val="9300"/>
              <a:buNone/>
              <a:defRPr sz="9300"/>
            </a:lvl7pPr>
            <a:lvl8pPr lvl="7" algn="ctr" rtl="0">
              <a:spcBef>
                <a:spcPts val="0"/>
              </a:spcBef>
              <a:spcAft>
                <a:spcPts val="0"/>
              </a:spcAft>
              <a:buSzPts val="9300"/>
              <a:buNone/>
              <a:defRPr sz="9300"/>
            </a:lvl8pPr>
            <a:lvl9pPr lvl="8" algn="ctr" rtl="0">
              <a:spcBef>
                <a:spcPts val="0"/>
              </a:spcBef>
              <a:spcAft>
                <a:spcPts val="0"/>
              </a:spcAft>
              <a:buSzPts val="9300"/>
              <a:buNone/>
              <a:defRPr sz="9300"/>
            </a:lvl9pPr>
          </a:lstStyle>
          <a:p>
            <a:endParaRPr/>
          </a:p>
        </p:txBody>
      </p:sp>
      <p:sp>
        <p:nvSpPr>
          <p:cNvPr id="371" name="Google Shape;371;p98"/>
          <p:cNvSpPr txBox="1">
            <a:spLocks noGrp="1"/>
          </p:cNvSpPr>
          <p:nvPr>
            <p:ph type="subTitle" idx="1"/>
          </p:nvPr>
        </p:nvSpPr>
        <p:spPr>
          <a:xfrm>
            <a:off x="515409" y="5891409"/>
            <a:ext cx="14089200" cy="1647600"/>
          </a:xfrm>
          <a:prstGeom prst="rect">
            <a:avLst/>
          </a:prstGeom>
        </p:spPr>
        <p:txBody>
          <a:bodyPr spcFirstLastPara="1" wrap="square" lIns="164125" tIns="164125" rIns="164125" bIns="164125"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372" name="Google Shape;372;p98"/>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515409" y="8794266"/>
            <a:ext cx="9919200" cy="1257900"/>
          </a:xfrm>
          <a:prstGeom prst="rect">
            <a:avLst/>
          </a:prstGeom>
        </p:spPr>
        <p:txBody>
          <a:bodyPr spcFirstLastPara="1" wrap="square" lIns="164125" tIns="164125" rIns="164125" bIns="164125" anchor="ctr" anchorCtr="0">
            <a:normAutofit/>
          </a:bodyPr>
          <a:lstStyle>
            <a:lvl1pPr marL="457200" lvl="0" indent="-228600">
              <a:lnSpc>
                <a:spcPct val="100000"/>
              </a:lnSpc>
              <a:spcBef>
                <a:spcPts val="0"/>
              </a:spcBef>
              <a:spcAft>
                <a:spcPts val="0"/>
              </a:spcAft>
              <a:buSzPts val="3200"/>
              <a:buNone/>
              <a:defRPr/>
            </a:lvl1pPr>
          </a:lstStyle>
          <a:p>
            <a:endParaRPr/>
          </a:p>
        </p:txBody>
      </p:sp>
      <p:sp>
        <p:nvSpPr>
          <p:cNvPr id="43" name="Google Shape;43;p10"/>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3"/>
        <p:cNvGrpSpPr/>
        <p:nvPr/>
      </p:nvGrpSpPr>
      <p:grpSpPr>
        <a:xfrm>
          <a:off x="0" y="0"/>
          <a:ext cx="0" cy="0"/>
          <a:chOff x="0" y="0"/>
          <a:chExt cx="0" cy="0"/>
        </a:xfrm>
      </p:grpSpPr>
      <p:sp>
        <p:nvSpPr>
          <p:cNvPr id="374" name="Google Shape;374;p99"/>
          <p:cNvSpPr txBox="1">
            <a:spLocks noGrp="1"/>
          </p:cNvSpPr>
          <p:nvPr>
            <p:ph type="title"/>
          </p:nvPr>
        </p:nvSpPr>
        <p:spPr>
          <a:xfrm>
            <a:off x="515409" y="4471058"/>
            <a:ext cx="14089200" cy="1749900"/>
          </a:xfrm>
          <a:prstGeom prst="rect">
            <a:avLst/>
          </a:prstGeom>
        </p:spPr>
        <p:txBody>
          <a:bodyPr spcFirstLastPara="1" wrap="square" lIns="164125" tIns="164125" rIns="164125" bIns="164125" anchor="ctr" anchorCtr="0">
            <a:noAutofit/>
          </a:bodyPr>
          <a:lstStyle>
            <a:lvl1pPr lvl="0" algn="ctr" rtl="0">
              <a:spcBef>
                <a:spcPts val="0"/>
              </a:spcBef>
              <a:spcAft>
                <a:spcPts val="0"/>
              </a:spcAft>
              <a:buSzPts val="6500"/>
              <a:buNone/>
              <a:defRPr sz="6500"/>
            </a:lvl1pPr>
            <a:lvl2pPr lvl="1" algn="ctr" rtl="0">
              <a:spcBef>
                <a:spcPts val="0"/>
              </a:spcBef>
              <a:spcAft>
                <a:spcPts val="0"/>
              </a:spcAft>
              <a:buSzPts val="6500"/>
              <a:buNone/>
              <a:defRPr sz="6500"/>
            </a:lvl2pPr>
            <a:lvl3pPr lvl="2" algn="ctr" rtl="0">
              <a:spcBef>
                <a:spcPts val="0"/>
              </a:spcBef>
              <a:spcAft>
                <a:spcPts val="0"/>
              </a:spcAft>
              <a:buSzPts val="6500"/>
              <a:buNone/>
              <a:defRPr sz="6500"/>
            </a:lvl3pPr>
            <a:lvl4pPr lvl="3" algn="ctr" rtl="0">
              <a:spcBef>
                <a:spcPts val="0"/>
              </a:spcBef>
              <a:spcAft>
                <a:spcPts val="0"/>
              </a:spcAft>
              <a:buSzPts val="6500"/>
              <a:buNone/>
              <a:defRPr sz="6500"/>
            </a:lvl4pPr>
            <a:lvl5pPr lvl="4" algn="ctr" rtl="0">
              <a:spcBef>
                <a:spcPts val="0"/>
              </a:spcBef>
              <a:spcAft>
                <a:spcPts val="0"/>
              </a:spcAft>
              <a:buSzPts val="6500"/>
              <a:buNone/>
              <a:defRPr sz="6500"/>
            </a:lvl5pPr>
            <a:lvl6pPr lvl="5" algn="ctr" rtl="0">
              <a:spcBef>
                <a:spcPts val="0"/>
              </a:spcBef>
              <a:spcAft>
                <a:spcPts val="0"/>
              </a:spcAft>
              <a:buSzPts val="6500"/>
              <a:buNone/>
              <a:defRPr sz="6500"/>
            </a:lvl6pPr>
            <a:lvl7pPr lvl="6" algn="ctr" rtl="0">
              <a:spcBef>
                <a:spcPts val="0"/>
              </a:spcBef>
              <a:spcAft>
                <a:spcPts val="0"/>
              </a:spcAft>
              <a:buSzPts val="6500"/>
              <a:buNone/>
              <a:defRPr sz="6500"/>
            </a:lvl7pPr>
            <a:lvl8pPr lvl="7" algn="ctr" rtl="0">
              <a:spcBef>
                <a:spcPts val="0"/>
              </a:spcBef>
              <a:spcAft>
                <a:spcPts val="0"/>
              </a:spcAft>
              <a:buSzPts val="6500"/>
              <a:buNone/>
              <a:defRPr sz="6500"/>
            </a:lvl8pPr>
            <a:lvl9pPr lvl="8" algn="ctr" rtl="0">
              <a:spcBef>
                <a:spcPts val="0"/>
              </a:spcBef>
              <a:spcAft>
                <a:spcPts val="0"/>
              </a:spcAft>
              <a:buSzPts val="6500"/>
              <a:buNone/>
              <a:defRPr sz="6500"/>
            </a:lvl9pPr>
          </a:lstStyle>
          <a:p>
            <a:endParaRPr/>
          </a:p>
        </p:txBody>
      </p:sp>
      <p:sp>
        <p:nvSpPr>
          <p:cNvPr id="375" name="Google Shape;375;p99"/>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6"/>
        <p:cNvGrpSpPr/>
        <p:nvPr/>
      </p:nvGrpSpPr>
      <p:grpSpPr>
        <a:xfrm>
          <a:off x="0" y="0"/>
          <a:ext cx="0" cy="0"/>
          <a:chOff x="0" y="0"/>
          <a:chExt cx="0" cy="0"/>
        </a:xfrm>
      </p:grpSpPr>
      <p:sp>
        <p:nvSpPr>
          <p:cNvPr id="377" name="Google Shape;377;p100"/>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5000"/>
              <a:buNone/>
              <a:defRPr/>
            </a:lvl1pPr>
            <a:lvl2pPr lvl="1" rtl="0">
              <a:spcBef>
                <a:spcPts val="0"/>
              </a:spcBef>
              <a:spcAft>
                <a:spcPts val="0"/>
              </a:spcAft>
              <a:buSzPts val="5000"/>
              <a:buNone/>
              <a:defRPr/>
            </a:lvl2pPr>
            <a:lvl3pPr lvl="2" rtl="0">
              <a:spcBef>
                <a:spcPts val="0"/>
              </a:spcBef>
              <a:spcAft>
                <a:spcPts val="0"/>
              </a:spcAft>
              <a:buSzPts val="5000"/>
              <a:buNone/>
              <a:defRPr/>
            </a:lvl3pPr>
            <a:lvl4pPr lvl="3" rtl="0">
              <a:spcBef>
                <a:spcPts val="0"/>
              </a:spcBef>
              <a:spcAft>
                <a:spcPts val="0"/>
              </a:spcAft>
              <a:buSzPts val="5000"/>
              <a:buNone/>
              <a:defRPr/>
            </a:lvl4pPr>
            <a:lvl5pPr lvl="4" rtl="0">
              <a:spcBef>
                <a:spcPts val="0"/>
              </a:spcBef>
              <a:spcAft>
                <a:spcPts val="0"/>
              </a:spcAft>
              <a:buSzPts val="5000"/>
              <a:buNone/>
              <a:defRPr/>
            </a:lvl5pPr>
            <a:lvl6pPr lvl="5" rtl="0">
              <a:spcBef>
                <a:spcPts val="0"/>
              </a:spcBef>
              <a:spcAft>
                <a:spcPts val="0"/>
              </a:spcAft>
              <a:buSzPts val="5000"/>
              <a:buNone/>
              <a:defRPr/>
            </a:lvl6pPr>
            <a:lvl7pPr lvl="6" rtl="0">
              <a:spcBef>
                <a:spcPts val="0"/>
              </a:spcBef>
              <a:spcAft>
                <a:spcPts val="0"/>
              </a:spcAft>
              <a:buSzPts val="5000"/>
              <a:buNone/>
              <a:defRPr/>
            </a:lvl7pPr>
            <a:lvl8pPr lvl="7" rtl="0">
              <a:spcBef>
                <a:spcPts val="0"/>
              </a:spcBef>
              <a:spcAft>
                <a:spcPts val="0"/>
              </a:spcAft>
              <a:buSzPts val="5000"/>
              <a:buNone/>
              <a:defRPr/>
            </a:lvl8pPr>
            <a:lvl9pPr lvl="8" rtl="0">
              <a:spcBef>
                <a:spcPts val="0"/>
              </a:spcBef>
              <a:spcAft>
                <a:spcPts val="0"/>
              </a:spcAft>
              <a:buSzPts val="5000"/>
              <a:buNone/>
              <a:defRPr/>
            </a:lvl9pPr>
          </a:lstStyle>
          <a:p>
            <a:endParaRPr/>
          </a:p>
        </p:txBody>
      </p:sp>
      <p:sp>
        <p:nvSpPr>
          <p:cNvPr id="378" name="Google Shape;378;p100"/>
          <p:cNvSpPr txBox="1">
            <a:spLocks noGrp="1"/>
          </p:cNvSpPr>
          <p:nvPr>
            <p:ph type="body" idx="1"/>
          </p:nvPr>
        </p:nvSpPr>
        <p:spPr>
          <a:xfrm>
            <a:off x="515409" y="2395696"/>
            <a:ext cx="14089200" cy="7101900"/>
          </a:xfrm>
          <a:prstGeom prst="rect">
            <a:avLst/>
          </a:prstGeom>
        </p:spPr>
        <p:txBody>
          <a:bodyPr spcFirstLastPara="1" wrap="square" lIns="164125" tIns="164125" rIns="164125" bIns="164125" anchor="t" anchorCtr="0">
            <a:noAutofit/>
          </a:bodyPr>
          <a:lstStyle>
            <a:lvl1pPr marL="457200" lvl="0" indent="-431800" rtl="0">
              <a:spcBef>
                <a:spcPts val="0"/>
              </a:spcBef>
              <a:spcAft>
                <a:spcPts val="0"/>
              </a:spcAft>
              <a:buSzPts val="3200"/>
              <a:buChar char="●"/>
              <a:defRPr/>
            </a:lvl1pPr>
            <a:lvl2pPr marL="914400" lvl="1" indent="-387350" rtl="0">
              <a:spcBef>
                <a:spcPts val="2900"/>
              </a:spcBef>
              <a:spcAft>
                <a:spcPts val="0"/>
              </a:spcAft>
              <a:buSzPts val="2500"/>
              <a:buChar char="○"/>
              <a:defRPr/>
            </a:lvl2pPr>
            <a:lvl3pPr marL="1371600" lvl="2" indent="-387350" rtl="0">
              <a:spcBef>
                <a:spcPts val="2900"/>
              </a:spcBef>
              <a:spcAft>
                <a:spcPts val="0"/>
              </a:spcAft>
              <a:buSzPts val="2500"/>
              <a:buChar char="■"/>
              <a:defRPr/>
            </a:lvl3pPr>
            <a:lvl4pPr marL="1828800" lvl="3" indent="-387350" rtl="0">
              <a:spcBef>
                <a:spcPts val="2900"/>
              </a:spcBef>
              <a:spcAft>
                <a:spcPts val="0"/>
              </a:spcAft>
              <a:buSzPts val="2500"/>
              <a:buChar char="●"/>
              <a:defRPr/>
            </a:lvl4pPr>
            <a:lvl5pPr marL="2286000" lvl="4" indent="-387350" rtl="0">
              <a:spcBef>
                <a:spcPts val="2900"/>
              </a:spcBef>
              <a:spcAft>
                <a:spcPts val="0"/>
              </a:spcAft>
              <a:buSzPts val="2500"/>
              <a:buChar char="○"/>
              <a:defRPr/>
            </a:lvl5pPr>
            <a:lvl6pPr marL="2743200" lvl="5" indent="-387350" rtl="0">
              <a:spcBef>
                <a:spcPts val="2900"/>
              </a:spcBef>
              <a:spcAft>
                <a:spcPts val="0"/>
              </a:spcAft>
              <a:buSzPts val="2500"/>
              <a:buChar char="■"/>
              <a:defRPr/>
            </a:lvl6pPr>
            <a:lvl7pPr marL="3200400" lvl="6" indent="-387350" rtl="0">
              <a:spcBef>
                <a:spcPts val="2900"/>
              </a:spcBef>
              <a:spcAft>
                <a:spcPts val="0"/>
              </a:spcAft>
              <a:buSzPts val="2500"/>
              <a:buChar char="●"/>
              <a:defRPr/>
            </a:lvl7pPr>
            <a:lvl8pPr marL="3657600" lvl="7" indent="-387350" rtl="0">
              <a:spcBef>
                <a:spcPts val="2900"/>
              </a:spcBef>
              <a:spcAft>
                <a:spcPts val="0"/>
              </a:spcAft>
              <a:buSzPts val="2500"/>
              <a:buChar char="○"/>
              <a:defRPr/>
            </a:lvl8pPr>
            <a:lvl9pPr marL="4114800" lvl="8" indent="-387350" rtl="0">
              <a:spcBef>
                <a:spcPts val="2900"/>
              </a:spcBef>
              <a:spcAft>
                <a:spcPts val="2900"/>
              </a:spcAft>
              <a:buSzPts val="2500"/>
              <a:buChar char="■"/>
              <a:defRPr/>
            </a:lvl9pPr>
          </a:lstStyle>
          <a:p>
            <a:endParaRPr/>
          </a:p>
        </p:txBody>
      </p:sp>
      <p:sp>
        <p:nvSpPr>
          <p:cNvPr id="379" name="Google Shape;379;p100"/>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0"/>
        <p:cNvGrpSpPr/>
        <p:nvPr/>
      </p:nvGrpSpPr>
      <p:grpSpPr>
        <a:xfrm>
          <a:off x="0" y="0"/>
          <a:ext cx="0" cy="0"/>
          <a:chOff x="0" y="0"/>
          <a:chExt cx="0" cy="0"/>
        </a:xfrm>
      </p:grpSpPr>
      <p:sp>
        <p:nvSpPr>
          <p:cNvPr id="381" name="Google Shape;381;p101"/>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5000"/>
              <a:buNone/>
              <a:defRPr/>
            </a:lvl1pPr>
            <a:lvl2pPr lvl="1" rtl="0">
              <a:spcBef>
                <a:spcPts val="0"/>
              </a:spcBef>
              <a:spcAft>
                <a:spcPts val="0"/>
              </a:spcAft>
              <a:buSzPts val="5000"/>
              <a:buNone/>
              <a:defRPr/>
            </a:lvl2pPr>
            <a:lvl3pPr lvl="2" rtl="0">
              <a:spcBef>
                <a:spcPts val="0"/>
              </a:spcBef>
              <a:spcAft>
                <a:spcPts val="0"/>
              </a:spcAft>
              <a:buSzPts val="5000"/>
              <a:buNone/>
              <a:defRPr/>
            </a:lvl3pPr>
            <a:lvl4pPr lvl="3" rtl="0">
              <a:spcBef>
                <a:spcPts val="0"/>
              </a:spcBef>
              <a:spcAft>
                <a:spcPts val="0"/>
              </a:spcAft>
              <a:buSzPts val="5000"/>
              <a:buNone/>
              <a:defRPr/>
            </a:lvl4pPr>
            <a:lvl5pPr lvl="4" rtl="0">
              <a:spcBef>
                <a:spcPts val="0"/>
              </a:spcBef>
              <a:spcAft>
                <a:spcPts val="0"/>
              </a:spcAft>
              <a:buSzPts val="5000"/>
              <a:buNone/>
              <a:defRPr/>
            </a:lvl5pPr>
            <a:lvl6pPr lvl="5" rtl="0">
              <a:spcBef>
                <a:spcPts val="0"/>
              </a:spcBef>
              <a:spcAft>
                <a:spcPts val="0"/>
              </a:spcAft>
              <a:buSzPts val="5000"/>
              <a:buNone/>
              <a:defRPr/>
            </a:lvl6pPr>
            <a:lvl7pPr lvl="6" rtl="0">
              <a:spcBef>
                <a:spcPts val="0"/>
              </a:spcBef>
              <a:spcAft>
                <a:spcPts val="0"/>
              </a:spcAft>
              <a:buSzPts val="5000"/>
              <a:buNone/>
              <a:defRPr/>
            </a:lvl7pPr>
            <a:lvl8pPr lvl="7" rtl="0">
              <a:spcBef>
                <a:spcPts val="0"/>
              </a:spcBef>
              <a:spcAft>
                <a:spcPts val="0"/>
              </a:spcAft>
              <a:buSzPts val="5000"/>
              <a:buNone/>
              <a:defRPr/>
            </a:lvl8pPr>
            <a:lvl9pPr lvl="8" rtl="0">
              <a:spcBef>
                <a:spcPts val="0"/>
              </a:spcBef>
              <a:spcAft>
                <a:spcPts val="0"/>
              </a:spcAft>
              <a:buSzPts val="5000"/>
              <a:buNone/>
              <a:defRPr/>
            </a:lvl9pPr>
          </a:lstStyle>
          <a:p>
            <a:endParaRPr/>
          </a:p>
        </p:txBody>
      </p:sp>
      <p:sp>
        <p:nvSpPr>
          <p:cNvPr id="382" name="Google Shape;382;p101"/>
          <p:cNvSpPr txBox="1">
            <a:spLocks noGrp="1"/>
          </p:cNvSpPr>
          <p:nvPr>
            <p:ph type="body" idx="1"/>
          </p:nvPr>
        </p:nvSpPr>
        <p:spPr>
          <a:xfrm>
            <a:off x="515409" y="2395696"/>
            <a:ext cx="6614100" cy="7101900"/>
          </a:xfrm>
          <a:prstGeom prst="rect">
            <a:avLst/>
          </a:prstGeom>
        </p:spPr>
        <p:txBody>
          <a:bodyPr spcFirstLastPara="1" wrap="square" lIns="164125" tIns="164125" rIns="164125" bIns="164125" anchor="t" anchorCtr="0">
            <a:noAutofit/>
          </a:bodyPr>
          <a:lstStyle>
            <a:lvl1pPr marL="457200" lvl="0" indent="-387350" rtl="0">
              <a:spcBef>
                <a:spcPts val="0"/>
              </a:spcBef>
              <a:spcAft>
                <a:spcPts val="0"/>
              </a:spcAft>
              <a:buSzPts val="2500"/>
              <a:buChar char="●"/>
              <a:defRPr sz="2500"/>
            </a:lvl1pPr>
            <a:lvl2pPr marL="914400" lvl="1" indent="-368300" rtl="0">
              <a:spcBef>
                <a:spcPts val="2900"/>
              </a:spcBef>
              <a:spcAft>
                <a:spcPts val="0"/>
              </a:spcAft>
              <a:buSzPts val="2200"/>
              <a:buChar char="○"/>
              <a:defRPr sz="2200"/>
            </a:lvl2pPr>
            <a:lvl3pPr marL="1371600" lvl="2" indent="-368300" rtl="0">
              <a:spcBef>
                <a:spcPts val="2900"/>
              </a:spcBef>
              <a:spcAft>
                <a:spcPts val="0"/>
              </a:spcAft>
              <a:buSzPts val="2200"/>
              <a:buChar char="■"/>
              <a:defRPr sz="2200"/>
            </a:lvl3pPr>
            <a:lvl4pPr marL="1828800" lvl="3" indent="-368300" rtl="0">
              <a:spcBef>
                <a:spcPts val="2900"/>
              </a:spcBef>
              <a:spcAft>
                <a:spcPts val="0"/>
              </a:spcAft>
              <a:buSzPts val="2200"/>
              <a:buChar char="●"/>
              <a:defRPr sz="2200"/>
            </a:lvl4pPr>
            <a:lvl5pPr marL="2286000" lvl="4" indent="-368300" rtl="0">
              <a:spcBef>
                <a:spcPts val="2900"/>
              </a:spcBef>
              <a:spcAft>
                <a:spcPts val="0"/>
              </a:spcAft>
              <a:buSzPts val="2200"/>
              <a:buChar char="○"/>
              <a:defRPr sz="2200"/>
            </a:lvl5pPr>
            <a:lvl6pPr marL="2743200" lvl="5" indent="-368300" rtl="0">
              <a:spcBef>
                <a:spcPts val="2900"/>
              </a:spcBef>
              <a:spcAft>
                <a:spcPts val="0"/>
              </a:spcAft>
              <a:buSzPts val="2200"/>
              <a:buChar char="■"/>
              <a:defRPr sz="2200"/>
            </a:lvl6pPr>
            <a:lvl7pPr marL="3200400" lvl="6" indent="-368300" rtl="0">
              <a:spcBef>
                <a:spcPts val="2900"/>
              </a:spcBef>
              <a:spcAft>
                <a:spcPts val="0"/>
              </a:spcAft>
              <a:buSzPts val="2200"/>
              <a:buChar char="●"/>
              <a:defRPr sz="2200"/>
            </a:lvl7pPr>
            <a:lvl8pPr marL="3657600" lvl="7" indent="-368300" rtl="0">
              <a:spcBef>
                <a:spcPts val="2900"/>
              </a:spcBef>
              <a:spcAft>
                <a:spcPts val="0"/>
              </a:spcAft>
              <a:buSzPts val="2200"/>
              <a:buChar char="○"/>
              <a:defRPr sz="2200"/>
            </a:lvl8pPr>
            <a:lvl9pPr marL="4114800" lvl="8" indent="-368300" rtl="0">
              <a:spcBef>
                <a:spcPts val="2900"/>
              </a:spcBef>
              <a:spcAft>
                <a:spcPts val="2900"/>
              </a:spcAft>
              <a:buSzPts val="2200"/>
              <a:buChar char="■"/>
              <a:defRPr sz="2200"/>
            </a:lvl9pPr>
          </a:lstStyle>
          <a:p>
            <a:endParaRPr/>
          </a:p>
        </p:txBody>
      </p:sp>
      <p:sp>
        <p:nvSpPr>
          <p:cNvPr id="383" name="Google Shape;383;p101"/>
          <p:cNvSpPr txBox="1">
            <a:spLocks noGrp="1"/>
          </p:cNvSpPr>
          <p:nvPr>
            <p:ph type="body" idx="2"/>
          </p:nvPr>
        </p:nvSpPr>
        <p:spPr>
          <a:xfrm>
            <a:off x="7990583" y="2395696"/>
            <a:ext cx="6614100" cy="7101900"/>
          </a:xfrm>
          <a:prstGeom prst="rect">
            <a:avLst/>
          </a:prstGeom>
        </p:spPr>
        <p:txBody>
          <a:bodyPr spcFirstLastPara="1" wrap="square" lIns="164125" tIns="164125" rIns="164125" bIns="164125" anchor="t" anchorCtr="0">
            <a:noAutofit/>
          </a:bodyPr>
          <a:lstStyle>
            <a:lvl1pPr marL="457200" lvl="0" indent="-387350" rtl="0">
              <a:spcBef>
                <a:spcPts val="0"/>
              </a:spcBef>
              <a:spcAft>
                <a:spcPts val="0"/>
              </a:spcAft>
              <a:buSzPts val="2500"/>
              <a:buChar char="●"/>
              <a:defRPr sz="2500"/>
            </a:lvl1pPr>
            <a:lvl2pPr marL="914400" lvl="1" indent="-368300" rtl="0">
              <a:spcBef>
                <a:spcPts val="2900"/>
              </a:spcBef>
              <a:spcAft>
                <a:spcPts val="0"/>
              </a:spcAft>
              <a:buSzPts val="2200"/>
              <a:buChar char="○"/>
              <a:defRPr sz="2200"/>
            </a:lvl2pPr>
            <a:lvl3pPr marL="1371600" lvl="2" indent="-368300" rtl="0">
              <a:spcBef>
                <a:spcPts val="2900"/>
              </a:spcBef>
              <a:spcAft>
                <a:spcPts val="0"/>
              </a:spcAft>
              <a:buSzPts val="2200"/>
              <a:buChar char="■"/>
              <a:defRPr sz="2200"/>
            </a:lvl3pPr>
            <a:lvl4pPr marL="1828800" lvl="3" indent="-368300" rtl="0">
              <a:spcBef>
                <a:spcPts val="2900"/>
              </a:spcBef>
              <a:spcAft>
                <a:spcPts val="0"/>
              </a:spcAft>
              <a:buSzPts val="2200"/>
              <a:buChar char="●"/>
              <a:defRPr sz="2200"/>
            </a:lvl4pPr>
            <a:lvl5pPr marL="2286000" lvl="4" indent="-368300" rtl="0">
              <a:spcBef>
                <a:spcPts val="2900"/>
              </a:spcBef>
              <a:spcAft>
                <a:spcPts val="0"/>
              </a:spcAft>
              <a:buSzPts val="2200"/>
              <a:buChar char="○"/>
              <a:defRPr sz="2200"/>
            </a:lvl5pPr>
            <a:lvl6pPr marL="2743200" lvl="5" indent="-368300" rtl="0">
              <a:spcBef>
                <a:spcPts val="2900"/>
              </a:spcBef>
              <a:spcAft>
                <a:spcPts val="0"/>
              </a:spcAft>
              <a:buSzPts val="2200"/>
              <a:buChar char="■"/>
              <a:defRPr sz="2200"/>
            </a:lvl6pPr>
            <a:lvl7pPr marL="3200400" lvl="6" indent="-368300" rtl="0">
              <a:spcBef>
                <a:spcPts val="2900"/>
              </a:spcBef>
              <a:spcAft>
                <a:spcPts val="0"/>
              </a:spcAft>
              <a:buSzPts val="2200"/>
              <a:buChar char="●"/>
              <a:defRPr sz="2200"/>
            </a:lvl7pPr>
            <a:lvl8pPr marL="3657600" lvl="7" indent="-368300" rtl="0">
              <a:spcBef>
                <a:spcPts val="2900"/>
              </a:spcBef>
              <a:spcAft>
                <a:spcPts val="0"/>
              </a:spcAft>
              <a:buSzPts val="2200"/>
              <a:buChar char="○"/>
              <a:defRPr sz="2200"/>
            </a:lvl8pPr>
            <a:lvl9pPr marL="4114800" lvl="8" indent="-368300" rtl="0">
              <a:spcBef>
                <a:spcPts val="2900"/>
              </a:spcBef>
              <a:spcAft>
                <a:spcPts val="2900"/>
              </a:spcAft>
              <a:buSzPts val="2200"/>
              <a:buChar char="■"/>
              <a:defRPr sz="2200"/>
            </a:lvl9pPr>
          </a:lstStyle>
          <a:p>
            <a:endParaRPr/>
          </a:p>
        </p:txBody>
      </p:sp>
      <p:sp>
        <p:nvSpPr>
          <p:cNvPr id="384" name="Google Shape;384;p101"/>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5"/>
        <p:cNvGrpSpPr/>
        <p:nvPr/>
      </p:nvGrpSpPr>
      <p:grpSpPr>
        <a:xfrm>
          <a:off x="0" y="0"/>
          <a:ext cx="0" cy="0"/>
          <a:chOff x="0" y="0"/>
          <a:chExt cx="0" cy="0"/>
        </a:xfrm>
      </p:grpSpPr>
      <p:sp>
        <p:nvSpPr>
          <p:cNvPr id="386" name="Google Shape;386;p102"/>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lvl1pPr lvl="0" rtl="0">
              <a:spcBef>
                <a:spcPts val="0"/>
              </a:spcBef>
              <a:spcAft>
                <a:spcPts val="0"/>
              </a:spcAft>
              <a:buSzPts val="5000"/>
              <a:buNone/>
              <a:defRPr/>
            </a:lvl1pPr>
            <a:lvl2pPr lvl="1" rtl="0">
              <a:spcBef>
                <a:spcPts val="0"/>
              </a:spcBef>
              <a:spcAft>
                <a:spcPts val="0"/>
              </a:spcAft>
              <a:buSzPts val="5000"/>
              <a:buNone/>
              <a:defRPr/>
            </a:lvl2pPr>
            <a:lvl3pPr lvl="2" rtl="0">
              <a:spcBef>
                <a:spcPts val="0"/>
              </a:spcBef>
              <a:spcAft>
                <a:spcPts val="0"/>
              </a:spcAft>
              <a:buSzPts val="5000"/>
              <a:buNone/>
              <a:defRPr/>
            </a:lvl3pPr>
            <a:lvl4pPr lvl="3" rtl="0">
              <a:spcBef>
                <a:spcPts val="0"/>
              </a:spcBef>
              <a:spcAft>
                <a:spcPts val="0"/>
              </a:spcAft>
              <a:buSzPts val="5000"/>
              <a:buNone/>
              <a:defRPr/>
            </a:lvl4pPr>
            <a:lvl5pPr lvl="4" rtl="0">
              <a:spcBef>
                <a:spcPts val="0"/>
              </a:spcBef>
              <a:spcAft>
                <a:spcPts val="0"/>
              </a:spcAft>
              <a:buSzPts val="5000"/>
              <a:buNone/>
              <a:defRPr/>
            </a:lvl5pPr>
            <a:lvl6pPr lvl="5" rtl="0">
              <a:spcBef>
                <a:spcPts val="0"/>
              </a:spcBef>
              <a:spcAft>
                <a:spcPts val="0"/>
              </a:spcAft>
              <a:buSzPts val="5000"/>
              <a:buNone/>
              <a:defRPr/>
            </a:lvl6pPr>
            <a:lvl7pPr lvl="6" rtl="0">
              <a:spcBef>
                <a:spcPts val="0"/>
              </a:spcBef>
              <a:spcAft>
                <a:spcPts val="0"/>
              </a:spcAft>
              <a:buSzPts val="5000"/>
              <a:buNone/>
              <a:defRPr/>
            </a:lvl7pPr>
            <a:lvl8pPr lvl="7" rtl="0">
              <a:spcBef>
                <a:spcPts val="0"/>
              </a:spcBef>
              <a:spcAft>
                <a:spcPts val="0"/>
              </a:spcAft>
              <a:buSzPts val="5000"/>
              <a:buNone/>
              <a:defRPr/>
            </a:lvl8pPr>
            <a:lvl9pPr lvl="8" rtl="0">
              <a:spcBef>
                <a:spcPts val="0"/>
              </a:spcBef>
              <a:spcAft>
                <a:spcPts val="0"/>
              </a:spcAft>
              <a:buSzPts val="5000"/>
              <a:buNone/>
              <a:defRPr/>
            </a:lvl9pPr>
          </a:lstStyle>
          <a:p>
            <a:endParaRPr/>
          </a:p>
        </p:txBody>
      </p:sp>
      <p:sp>
        <p:nvSpPr>
          <p:cNvPr id="387" name="Google Shape;387;p102"/>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8"/>
        <p:cNvGrpSpPr/>
        <p:nvPr/>
      </p:nvGrpSpPr>
      <p:grpSpPr>
        <a:xfrm>
          <a:off x="0" y="0"/>
          <a:ext cx="0" cy="0"/>
          <a:chOff x="0" y="0"/>
          <a:chExt cx="0" cy="0"/>
        </a:xfrm>
      </p:grpSpPr>
      <p:sp>
        <p:nvSpPr>
          <p:cNvPr id="389" name="Google Shape;389;p103"/>
          <p:cNvSpPr txBox="1">
            <a:spLocks noGrp="1"/>
          </p:cNvSpPr>
          <p:nvPr>
            <p:ph type="title"/>
          </p:nvPr>
        </p:nvSpPr>
        <p:spPr>
          <a:xfrm>
            <a:off x="515409" y="1154948"/>
            <a:ext cx="4643100" cy="1570800"/>
          </a:xfrm>
          <a:prstGeom prst="rect">
            <a:avLst/>
          </a:prstGeom>
        </p:spPr>
        <p:txBody>
          <a:bodyPr spcFirstLastPara="1" wrap="square" lIns="164125" tIns="164125" rIns="164125" bIns="164125" anchor="b" anchorCtr="0">
            <a:noAutofit/>
          </a:bodyPr>
          <a:lstStyle>
            <a:lvl1pPr lvl="0" rtl="0">
              <a:spcBef>
                <a:spcPts val="0"/>
              </a:spcBef>
              <a:spcAft>
                <a:spcPts val="0"/>
              </a:spcAft>
              <a:buSzPts val="4300"/>
              <a:buNone/>
              <a:defRPr sz="4300"/>
            </a:lvl1pPr>
            <a:lvl2pPr lvl="1" rtl="0">
              <a:spcBef>
                <a:spcPts val="0"/>
              </a:spcBef>
              <a:spcAft>
                <a:spcPts val="0"/>
              </a:spcAft>
              <a:buSzPts val="4300"/>
              <a:buNone/>
              <a:defRPr sz="4300"/>
            </a:lvl2pPr>
            <a:lvl3pPr lvl="2" rtl="0">
              <a:spcBef>
                <a:spcPts val="0"/>
              </a:spcBef>
              <a:spcAft>
                <a:spcPts val="0"/>
              </a:spcAft>
              <a:buSzPts val="4300"/>
              <a:buNone/>
              <a:defRPr sz="4300"/>
            </a:lvl3pPr>
            <a:lvl4pPr lvl="3" rtl="0">
              <a:spcBef>
                <a:spcPts val="0"/>
              </a:spcBef>
              <a:spcAft>
                <a:spcPts val="0"/>
              </a:spcAft>
              <a:buSzPts val="4300"/>
              <a:buNone/>
              <a:defRPr sz="4300"/>
            </a:lvl4pPr>
            <a:lvl5pPr lvl="4" rtl="0">
              <a:spcBef>
                <a:spcPts val="0"/>
              </a:spcBef>
              <a:spcAft>
                <a:spcPts val="0"/>
              </a:spcAft>
              <a:buSzPts val="4300"/>
              <a:buNone/>
              <a:defRPr sz="4300"/>
            </a:lvl5pPr>
            <a:lvl6pPr lvl="5" rtl="0">
              <a:spcBef>
                <a:spcPts val="0"/>
              </a:spcBef>
              <a:spcAft>
                <a:spcPts val="0"/>
              </a:spcAft>
              <a:buSzPts val="4300"/>
              <a:buNone/>
              <a:defRPr sz="4300"/>
            </a:lvl6pPr>
            <a:lvl7pPr lvl="6" rtl="0">
              <a:spcBef>
                <a:spcPts val="0"/>
              </a:spcBef>
              <a:spcAft>
                <a:spcPts val="0"/>
              </a:spcAft>
              <a:buSzPts val="4300"/>
              <a:buNone/>
              <a:defRPr sz="4300"/>
            </a:lvl7pPr>
            <a:lvl8pPr lvl="7" rtl="0">
              <a:spcBef>
                <a:spcPts val="0"/>
              </a:spcBef>
              <a:spcAft>
                <a:spcPts val="0"/>
              </a:spcAft>
              <a:buSzPts val="4300"/>
              <a:buNone/>
              <a:defRPr sz="4300"/>
            </a:lvl8pPr>
            <a:lvl9pPr lvl="8" rtl="0">
              <a:spcBef>
                <a:spcPts val="0"/>
              </a:spcBef>
              <a:spcAft>
                <a:spcPts val="0"/>
              </a:spcAft>
              <a:buSzPts val="4300"/>
              <a:buNone/>
              <a:defRPr sz="4300"/>
            </a:lvl9pPr>
          </a:lstStyle>
          <a:p>
            <a:endParaRPr/>
          </a:p>
        </p:txBody>
      </p:sp>
      <p:sp>
        <p:nvSpPr>
          <p:cNvPr id="390" name="Google Shape;390;p103"/>
          <p:cNvSpPr txBox="1">
            <a:spLocks noGrp="1"/>
          </p:cNvSpPr>
          <p:nvPr>
            <p:ph type="body" idx="1"/>
          </p:nvPr>
        </p:nvSpPr>
        <p:spPr>
          <a:xfrm>
            <a:off x="515409" y="2888617"/>
            <a:ext cx="4643100" cy="6609000"/>
          </a:xfrm>
          <a:prstGeom prst="rect">
            <a:avLst/>
          </a:prstGeom>
        </p:spPr>
        <p:txBody>
          <a:bodyPr spcFirstLastPara="1" wrap="square" lIns="164125" tIns="164125" rIns="164125" bIns="164125" anchor="t" anchorCtr="0">
            <a:noAutofit/>
          </a:bodyPr>
          <a:lstStyle>
            <a:lvl1pPr marL="457200" lvl="0" indent="-368300" rtl="0">
              <a:spcBef>
                <a:spcPts val="0"/>
              </a:spcBef>
              <a:spcAft>
                <a:spcPts val="0"/>
              </a:spcAft>
              <a:buSzPts val="2200"/>
              <a:buChar char="●"/>
              <a:defRPr sz="2200"/>
            </a:lvl1pPr>
            <a:lvl2pPr marL="914400" lvl="1" indent="-368300" rtl="0">
              <a:spcBef>
                <a:spcPts val="2900"/>
              </a:spcBef>
              <a:spcAft>
                <a:spcPts val="0"/>
              </a:spcAft>
              <a:buSzPts val="2200"/>
              <a:buChar char="○"/>
              <a:defRPr sz="2200"/>
            </a:lvl2pPr>
            <a:lvl3pPr marL="1371600" lvl="2" indent="-368300" rtl="0">
              <a:spcBef>
                <a:spcPts val="2900"/>
              </a:spcBef>
              <a:spcAft>
                <a:spcPts val="0"/>
              </a:spcAft>
              <a:buSzPts val="2200"/>
              <a:buChar char="■"/>
              <a:defRPr sz="2200"/>
            </a:lvl3pPr>
            <a:lvl4pPr marL="1828800" lvl="3" indent="-368300" rtl="0">
              <a:spcBef>
                <a:spcPts val="2900"/>
              </a:spcBef>
              <a:spcAft>
                <a:spcPts val="0"/>
              </a:spcAft>
              <a:buSzPts val="2200"/>
              <a:buChar char="●"/>
              <a:defRPr sz="2200"/>
            </a:lvl4pPr>
            <a:lvl5pPr marL="2286000" lvl="4" indent="-368300" rtl="0">
              <a:spcBef>
                <a:spcPts val="2900"/>
              </a:spcBef>
              <a:spcAft>
                <a:spcPts val="0"/>
              </a:spcAft>
              <a:buSzPts val="2200"/>
              <a:buChar char="○"/>
              <a:defRPr sz="2200"/>
            </a:lvl5pPr>
            <a:lvl6pPr marL="2743200" lvl="5" indent="-368300" rtl="0">
              <a:spcBef>
                <a:spcPts val="2900"/>
              </a:spcBef>
              <a:spcAft>
                <a:spcPts val="0"/>
              </a:spcAft>
              <a:buSzPts val="2200"/>
              <a:buChar char="■"/>
              <a:defRPr sz="2200"/>
            </a:lvl6pPr>
            <a:lvl7pPr marL="3200400" lvl="6" indent="-368300" rtl="0">
              <a:spcBef>
                <a:spcPts val="2900"/>
              </a:spcBef>
              <a:spcAft>
                <a:spcPts val="0"/>
              </a:spcAft>
              <a:buSzPts val="2200"/>
              <a:buChar char="●"/>
              <a:defRPr sz="2200"/>
            </a:lvl7pPr>
            <a:lvl8pPr marL="3657600" lvl="7" indent="-368300" rtl="0">
              <a:spcBef>
                <a:spcPts val="2900"/>
              </a:spcBef>
              <a:spcAft>
                <a:spcPts val="0"/>
              </a:spcAft>
              <a:buSzPts val="2200"/>
              <a:buChar char="○"/>
              <a:defRPr sz="2200"/>
            </a:lvl8pPr>
            <a:lvl9pPr marL="4114800" lvl="8" indent="-368300" rtl="0">
              <a:spcBef>
                <a:spcPts val="2900"/>
              </a:spcBef>
              <a:spcAft>
                <a:spcPts val="2900"/>
              </a:spcAft>
              <a:buSzPts val="2200"/>
              <a:buChar char="■"/>
              <a:defRPr sz="2200"/>
            </a:lvl9pPr>
          </a:lstStyle>
          <a:p>
            <a:endParaRPr/>
          </a:p>
        </p:txBody>
      </p:sp>
      <p:sp>
        <p:nvSpPr>
          <p:cNvPr id="391" name="Google Shape;391;p103"/>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2"/>
        <p:cNvGrpSpPr/>
        <p:nvPr/>
      </p:nvGrpSpPr>
      <p:grpSpPr>
        <a:xfrm>
          <a:off x="0" y="0"/>
          <a:ext cx="0" cy="0"/>
          <a:chOff x="0" y="0"/>
          <a:chExt cx="0" cy="0"/>
        </a:xfrm>
      </p:grpSpPr>
      <p:sp>
        <p:nvSpPr>
          <p:cNvPr id="393" name="Google Shape;393;p104"/>
          <p:cNvSpPr txBox="1">
            <a:spLocks noGrp="1"/>
          </p:cNvSpPr>
          <p:nvPr>
            <p:ph type="title"/>
          </p:nvPr>
        </p:nvSpPr>
        <p:spPr>
          <a:xfrm>
            <a:off x="810650" y="935745"/>
            <a:ext cx="10529400" cy="8503800"/>
          </a:xfrm>
          <a:prstGeom prst="rect">
            <a:avLst/>
          </a:prstGeom>
        </p:spPr>
        <p:txBody>
          <a:bodyPr spcFirstLastPara="1" wrap="square" lIns="164125" tIns="164125" rIns="164125" bIns="164125" anchor="ctr" anchorCtr="0">
            <a:noAutofit/>
          </a:bodyPr>
          <a:lstStyle>
            <a:lvl1pPr lvl="0" rtl="0">
              <a:spcBef>
                <a:spcPts val="0"/>
              </a:spcBef>
              <a:spcAft>
                <a:spcPts val="0"/>
              </a:spcAft>
              <a:buSzPts val="8600"/>
              <a:buNone/>
              <a:defRPr sz="8600"/>
            </a:lvl1pPr>
            <a:lvl2pPr lvl="1" rtl="0">
              <a:spcBef>
                <a:spcPts val="0"/>
              </a:spcBef>
              <a:spcAft>
                <a:spcPts val="0"/>
              </a:spcAft>
              <a:buSzPts val="8600"/>
              <a:buNone/>
              <a:defRPr sz="8600"/>
            </a:lvl2pPr>
            <a:lvl3pPr lvl="2" rtl="0">
              <a:spcBef>
                <a:spcPts val="0"/>
              </a:spcBef>
              <a:spcAft>
                <a:spcPts val="0"/>
              </a:spcAft>
              <a:buSzPts val="8600"/>
              <a:buNone/>
              <a:defRPr sz="8600"/>
            </a:lvl3pPr>
            <a:lvl4pPr lvl="3" rtl="0">
              <a:spcBef>
                <a:spcPts val="0"/>
              </a:spcBef>
              <a:spcAft>
                <a:spcPts val="0"/>
              </a:spcAft>
              <a:buSzPts val="8600"/>
              <a:buNone/>
              <a:defRPr sz="8600"/>
            </a:lvl4pPr>
            <a:lvl5pPr lvl="4" rtl="0">
              <a:spcBef>
                <a:spcPts val="0"/>
              </a:spcBef>
              <a:spcAft>
                <a:spcPts val="0"/>
              </a:spcAft>
              <a:buSzPts val="8600"/>
              <a:buNone/>
              <a:defRPr sz="8600"/>
            </a:lvl5pPr>
            <a:lvl6pPr lvl="5" rtl="0">
              <a:spcBef>
                <a:spcPts val="0"/>
              </a:spcBef>
              <a:spcAft>
                <a:spcPts val="0"/>
              </a:spcAft>
              <a:buSzPts val="8600"/>
              <a:buNone/>
              <a:defRPr sz="8600"/>
            </a:lvl6pPr>
            <a:lvl7pPr lvl="6" rtl="0">
              <a:spcBef>
                <a:spcPts val="0"/>
              </a:spcBef>
              <a:spcAft>
                <a:spcPts val="0"/>
              </a:spcAft>
              <a:buSzPts val="8600"/>
              <a:buNone/>
              <a:defRPr sz="8600"/>
            </a:lvl7pPr>
            <a:lvl8pPr lvl="7" rtl="0">
              <a:spcBef>
                <a:spcPts val="0"/>
              </a:spcBef>
              <a:spcAft>
                <a:spcPts val="0"/>
              </a:spcAft>
              <a:buSzPts val="8600"/>
              <a:buNone/>
              <a:defRPr sz="8600"/>
            </a:lvl8pPr>
            <a:lvl9pPr lvl="8" rtl="0">
              <a:spcBef>
                <a:spcPts val="0"/>
              </a:spcBef>
              <a:spcAft>
                <a:spcPts val="0"/>
              </a:spcAft>
              <a:buSzPts val="8600"/>
              <a:buNone/>
              <a:defRPr sz="8600"/>
            </a:lvl9pPr>
          </a:lstStyle>
          <a:p>
            <a:endParaRPr/>
          </a:p>
        </p:txBody>
      </p:sp>
      <p:sp>
        <p:nvSpPr>
          <p:cNvPr id="394" name="Google Shape;394;p104"/>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5"/>
        <p:cNvGrpSpPr/>
        <p:nvPr/>
      </p:nvGrpSpPr>
      <p:grpSpPr>
        <a:xfrm>
          <a:off x="0" y="0"/>
          <a:ext cx="0" cy="0"/>
          <a:chOff x="0" y="0"/>
          <a:chExt cx="0" cy="0"/>
        </a:xfrm>
      </p:grpSpPr>
      <p:sp>
        <p:nvSpPr>
          <p:cNvPr id="396" name="Google Shape;396;p105"/>
          <p:cNvSpPr/>
          <p:nvPr/>
        </p:nvSpPr>
        <p:spPr>
          <a:xfrm>
            <a:off x="7560000" y="-260"/>
            <a:ext cx="7560000" cy="10692000"/>
          </a:xfrm>
          <a:prstGeom prst="rect">
            <a:avLst/>
          </a:prstGeom>
          <a:solidFill>
            <a:schemeClr val="lt2"/>
          </a:solidFill>
          <a:ln>
            <a:noFill/>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sp>
        <p:nvSpPr>
          <p:cNvPr id="397" name="Google Shape;397;p105"/>
          <p:cNvSpPr txBox="1">
            <a:spLocks noGrp="1"/>
          </p:cNvSpPr>
          <p:nvPr>
            <p:ph type="title"/>
          </p:nvPr>
        </p:nvSpPr>
        <p:spPr>
          <a:xfrm>
            <a:off x="439016" y="2563450"/>
            <a:ext cx="6688800" cy="30813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7500"/>
              <a:buNone/>
              <a:defRPr sz="7500"/>
            </a:lvl1pPr>
            <a:lvl2pPr lvl="1" algn="ctr" rtl="0">
              <a:spcBef>
                <a:spcPts val="0"/>
              </a:spcBef>
              <a:spcAft>
                <a:spcPts val="0"/>
              </a:spcAft>
              <a:buSzPts val="7500"/>
              <a:buNone/>
              <a:defRPr sz="7500"/>
            </a:lvl2pPr>
            <a:lvl3pPr lvl="2" algn="ctr" rtl="0">
              <a:spcBef>
                <a:spcPts val="0"/>
              </a:spcBef>
              <a:spcAft>
                <a:spcPts val="0"/>
              </a:spcAft>
              <a:buSzPts val="7500"/>
              <a:buNone/>
              <a:defRPr sz="7500"/>
            </a:lvl3pPr>
            <a:lvl4pPr lvl="3" algn="ctr" rtl="0">
              <a:spcBef>
                <a:spcPts val="0"/>
              </a:spcBef>
              <a:spcAft>
                <a:spcPts val="0"/>
              </a:spcAft>
              <a:buSzPts val="7500"/>
              <a:buNone/>
              <a:defRPr sz="7500"/>
            </a:lvl4pPr>
            <a:lvl5pPr lvl="4" algn="ctr" rtl="0">
              <a:spcBef>
                <a:spcPts val="0"/>
              </a:spcBef>
              <a:spcAft>
                <a:spcPts val="0"/>
              </a:spcAft>
              <a:buSzPts val="7500"/>
              <a:buNone/>
              <a:defRPr sz="7500"/>
            </a:lvl5pPr>
            <a:lvl6pPr lvl="5" algn="ctr" rtl="0">
              <a:spcBef>
                <a:spcPts val="0"/>
              </a:spcBef>
              <a:spcAft>
                <a:spcPts val="0"/>
              </a:spcAft>
              <a:buSzPts val="7500"/>
              <a:buNone/>
              <a:defRPr sz="7500"/>
            </a:lvl6pPr>
            <a:lvl7pPr lvl="6" algn="ctr" rtl="0">
              <a:spcBef>
                <a:spcPts val="0"/>
              </a:spcBef>
              <a:spcAft>
                <a:spcPts val="0"/>
              </a:spcAft>
              <a:buSzPts val="7500"/>
              <a:buNone/>
              <a:defRPr sz="7500"/>
            </a:lvl7pPr>
            <a:lvl8pPr lvl="7" algn="ctr" rtl="0">
              <a:spcBef>
                <a:spcPts val="0"/>
              </a:spcBef>
              <a:spcAft>
                <a:spcPts val="0"/>
              </a:spcAft>
              <a:buSzPts val="7500"/>
              <a:buNone/>
              <a:defRPr sz="7500"/>
            </a:lvl8pPr>
            <a:lvl9pPr lvl="8" algn="ctr" rtl="0">
              <a:spcBef>
                <a:spcPts val="0"/>
              </a:spcBef>
              <a:spcAft>
                <a:spcPts val="0"/>
              </a:spcAft>
              <a:buSzPts val="7500"/>
              <a:buNone/>
              <a:defRPr sz="7500"/>
            </a:lvl9pPr>
          </a:lstStyle>
          <a:p>
            <a:endParaRPr/>
          </a:p>
        </p:txBody>
      </p:sp>
      <p:sp>
        <p:nvSpPr>
          <p:cNvPr id="398" name="Google Shape;398;p105"/>
          <p:cNvSpPr txBox="1">
            <a:spLocks noGrp="1"/>
          </p:cNvSpPr>
          <p:nvPr>
            <p:ph type="subTitle" idx="1"/>
          </p:nvPr>
        </p:nvSpPr>
        <p:spPr>
          <a:xfrm>
            <a:off x="439016" y="5826865"/>
            <a:ext cx="6688800" cy="2567400"/>
          </a:xfrm>
          <a:prstGeom prst="rect">
            <a:avLst/>
          </a:prstGeom>
        </p:spPr>
        <p:txBody>
          <a:bodyPr spcFirstLastPara="1" wrap="square" lIns="164125" tIns="164125" rIns="164125" bIns="164125" anchor="t" anchorCtr="0">
            <a:noAutofit/>
          </a:bodyPr>
          <a:lstStyle>
            <a:lvl1pPr lvl="0" algn="ctr" rtl="0">
              <a:lnSpc>
                <a:spcPct val="100000"/>
              </a:lnSpc>
              <a:spcBef>
                <a:spcPts val="0"/>
              </a:spcBef>
              <a:spcAft>
                <a:spcPts val="0"/>
              </a:spcAft>
              <a:buSzPts val="3800"/>
              <a:buNone/>
              <a:defRPr sz="3800"/>
            </a:lvl1pPr>
            <a:lvl2pPr lvl="1" algn="ctr" rtl="0">
              <a:lnSpc>
                <a:spcPct val="100000"/>
              </a:lnSpc>
              <a:spcBef>
                <a:spcPts val="0"/>
              </a:spcBef>
              <a:spcAft>
                <a:spcPts val="0"/>
              </a:spcAft>
              <a:buSzPts val="3800"/>
              <a:buNone/>
              <a:defRPr sz="3800"/>
            </a:lvl2pPr>
            <a:lvl3pPr lvl="2" algn="ctr" rtl="0">
              <a:lnSpc>
                <a:spcPct val="100000"/>
              </a:lnSpc>
              <a:spcBef>
                <a:spcPts val="0"/>
              </a:spcBef>
              <a:spcAft>
                <a:spcPts val="0"/>
              </a:spcAft>
              <a:buSzPts val="3800"/>
              <a:buNone/>
              <a:defRPr sz="3800"/>
            </a:lvl3pPr>
            <a:lvl4pPr lvl="3" algn="ctr" rtl="0">
              <a:lnSpc>
                <a:spcPct val="100000"/>
              </a:lnSpc>
              <a:spcBef>
                <a:spcPts val="0"/>
              </a:spcBef>
              <a:spcAft>
                <a:spcPts val="0"/>
              </a:spcAft>
              <a:buSzPts val="3800"/>
              <a:buNone/>
              <a:defRPr sz="3800"/>
            </a:lvl4pPr>
            <a:lvl5pPr lvl="4" algn="ctr" rtl="0">
              <a:lnSpc>
                <a:spcPct val="100000"/>
              </a:lnSpc>
              <a:spcBef>
                <a:spcPts val="0"/>
              </a:spcBef>
              <a:spcAft>
                <a:spcPts val="0"/>
              </a:spcAft>
              <a:buSzPts val="3800"/>
              <a:buNone/>
              <a:defRPr sz="3800"/>
            </a:lvl5pPr>
            <a:lvl6pPr lvl="5" algn="ctr" rtl="0">
              <a:lnSpc>
                <a:spcPct val="100000"/>
              </a:lnSpc>
              <a:spcBef>
                <a:spcPts val="0"/>
              </a:spcBef>
              <a:spcAft>
                <a:spcPts val="0"/>
              </a:spcAft>
              <a:buSzPts val="3800"/>
              <a:buNone/>
              <a:defRPr sz="3800"/>
            </a:lvl6pPr>
            <a:lvl7pPr lvl="6" algn="ctr" rtl="0">
              <a:lnSpc>
                <a:spcPct val="100000"/>
              </a:lnSpc>
              <a:spcBef>
                <a:spcPts val="0"/>
              </a:spcBef>
              <a:spcAft>
                <a:spcPts val="0"/>
              </a:spcAft>
              <a:buSzPts val="3800"/>
              <a:buNone/>
              <a:defRPr sz="3800"/>
            </a:lvl7pPr>
            <a:lvl8pPr lvl="7" algn="ctr" rtl="0">
              <a:lnSpc>
                <a:spcPct val="100000"/>
              </a:lnSpc>
              <a:spcBef>
                <a:spcPts val="0"/>
              </a:spcBef>
              <a:spcAft>
                <a:spcPts val="0"/>
              </a:spcAft>
              <a:buSzPts val="3800"/>
              <a:buNone/>
              <a:defRPr sz="3800"/>
            </a:lvl8pPr>
            <a:lvl9pPr lvl="8" algn="ctr" rtl="0">
              <a:lnSpc>
                <a:spcPct val="100000"/>
              </a:lnSpc>
              <a:spcBef>
                <a:spcPts val="0"/>
              </a:spcBef>
              <a:spcAft>
                <a:spcPts val="0"/>
              </a:spcAft>
              <a:buSzPts val="3800"/>
              <a:buNone/>
              <a:defRPr sz="3800"/>
            </a:lvl9pPr>
          </a:lstStyle>
          <a:p>
            <a:endParaRPr/>
          </a:p>
        </p:txBody>
      </p:sp>
      <p:sp>
        <p:nvSpPr>
          <p:cNvPr id="399" name="Google Shape;399;p105"/>
          <p:cNvSpPr txBox="1">
            <a:spLocks noGrp="1"/>
          </p:cNvSpPr>
          <p:nvPr>
            <p:ph type="body" idx="2"/>
          </p:nvPr>
        </p:nvSpPr>
        <p:spPr>
          <a:xfrm>
            <a:off x="8167677" y="1505164"/>
            <a:ext cx="6344700" cy="7681200"/>
          </a:xfrm>
          <a:prstGeom prst="rect">
            <a:avLst/>
          </a:prstGeom>
        </p:spPr>
        <p:txBody>
          <a:bodyPr spcFirstLastPara="1" wrap="square" lIns="164125" tIns="164125" rIns="164125" bIns="164125" anchor="ctr" anchorCtr="0">
            <a:noAutofit/>
          </a:bodyPr>
          <a:lstStyle>
            <a:lvl1pPr marL="457200" lvl="0" indent="-431800" rtl="0">
              <a:spcBef>
                <a:spcPts val="0"/>
              </a:spcBef>
              <a:spcAft>
                <a:spcPts val="0"/>
              </a:spcAft>
              <a:buSzPts val="3200"/>
              <a:buChar char="●"/>
              <a:defRPr/>
            </a:lvl1pPr>
            <a:lvl2pPr marL="914400" lvl="1" indent="-387350" rtl="0">
              <a:spcBef>
                <a:spcPts val="2900"/>
              </a:spcBef>
              <a:spcAft>
                <a:spcPts val="0"/>
              </a:spcAft>
              <a:buSzPts val="2500"/>
              <a:buChar char="○"/>
              <a:defRPr/>
            </a:lvl2pPr>
            <a:lvl3pPr marL="1371600" lvl="2" indent="-387350" rtl="0">
              <a:spcBef>
                <a:spcPts val="2900"/>
              </a:spcBef>
              <a:spcAft>
                <a:spcPts val="0"/>
              </a:spcAft>
              <a:buSzPts val="2500"/>
              <a:buChar char="■"/>
              <a:defRPr/>
            </a:lvl3pPr>
            <a:lvl4pPr marL="1828800" lvl="3" indent="-387350" rtl="0">
              <a:spcBef>
                <a:spcPts val="2900"/>
              </a:spcBef>
              <a:spcAft>
                <a:spcPts val="0"/>
              </a:spcAft>
              <a:buSzPts val="2500"/>
              <a:buChar char="●"/>
              <a:defRPr/>
            </a:lvl4pPr>
            <a:lvl5pPr marL="2286000" lvl="4" indent="-387350" rtl="0">
              <a:spcBef>
                <a:spcPts val="2900"/>
              </a:spcBef>
              <a:spcAft>
                <a:spcPts val="0"/>
              </a:spcAft>
              <a:buSzPts val="2500"/>
              <a:buChar char="○"/>
              <a:defRPr/>
            </a:lvl5pPr>
            <a:lvl6pPr marL="2743200" lvl="5" indent="-387350" rtl="0">
              <a:spcBef>
                <a:spcPts val="2900"/>
              </a:spcBef>
              <a:spcAft>
                <a:spcPts val="0"/>
              </a:spcAft>
              <a:buSzPts val="2500"/>
              <a:buChar char="■"/>
              <a:defRPr/>
            </a:lvl6pPr>
            <a:lvl7pPr marL="3200400" lvl="6" indent="-387350" rtl="0">
              <a:spcBef>
                <a:spcPts val="2900"/>
              </a:spcBef>
              <a:spcAft>
                <a:spcPts val="0"/>
              </a:spcAft>
              <a:buSzPts val="2500"/>
              <a:buChar char="●"/>
              <a:defRPr/>
            </a:lvl7pPr>
            <a:lvl8pPr marL="3657600" lvl="7" indent="-387350" rtl="0">
              <a:spcBef>
                <a:spcPts val="2900"/>
              </a:spcBef>
              <a:spcAft>
                <a:spcPts val="0"/>
              </a:spcAft>
              <a:buSzPts val="2500"/>
              <a:buChar char="○"/>
              <a:defRPr/>
            </a:lvl8pPr>
            <a:lvl9pPr marL="4114800" lvl="8" indent="-387350" rtl="0">
              <a:spcBef>
                <a:spcPts val="2900"/>
              </a:spcBef>
              <a:spcAft>
                <a:spcPts val="2900"/>
              </a:spcAft>
              <a:buSzPts val="2500"/>
              <a:buChar char="■"/>
              <a:defRPr/>
            </a:lvl9pPr>
          </a:lstStyle>
          <a:p>
            <a:endParaRPr/>
          </a:p>
        </p:txBody>
      </p:sp>
      <p:sp>
        <p:nvSpPr>
          <p:cNvPr id="400" name="Google Shape;400;p105"/>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1"/>
        <p:cNvGrpSpPr/>
        <p:nvPr/>
      </p:nvGrpSpPr>
      <p:grpSpPr>
        <a:xfrm>
          <a:off x="0" y="0"/>
          <a:ext cx="0" cy="0"/>
          <a:chOff x="0" y="0"/>
          <a:chExt cx="0" cy="0"/>
        </a:xfrm>
      </p:grpSpPr>
      <p:sp>
        <p:nvSpPr>
          <p:cNvPr id="402" name="Google Shape;402;p106"/>
          <p:cNvSpPr txBox="1">
            <a:spLocks noGrp="1"/>
          </p:cNvSpPr>
          <p:nvPr>
            <p:ph type="body" idx="1"/>
          </p:nvPr>
        </p:nvSpPr>
        <p:spPr>
          <a:xfrm>
            <a:off x="515409" y="8794266"/>
            <a:ext cx="9919200" cy="1257900"/>
          </a:xfrm>
          <a:prstGeom prst="rect">
            <a:avLst/>
          </a:prstGeom>
        </p:spPr>
        <p:txBody>
          <a:bodyPr spcFirstLastPara="1" wrap="square" lIns="164125" tIns="164125" rIns="164125" bIns="164125" anchor="ctr" anchorCtr="0">
            <a:noAutofit/>
          </a:bodyPr>
          <a:lstStyle>
            <a:lvl1pPr marL="457200" lvl="0" indent="-228600" rtl="0">
              <a:lnSpc>
                <a:spcPct val="100000"/>
              </a:lnSpc>
              <a:spcBef>
                <a:spcPts val="0"/>
              </a:spcBef>
              <a:spcAft>
                <a:spcPts val="0"/>
              </a:spcAft>
              <a:buSzPts val="3200"/>
              <a:buNone/>
              <a:defRPr/>
            </a:lvl1pPr>
          </a:lstStyle>
          <a:p>
            <a:endParaRPr/>
          </a:p>
        </p:txBody>
      </p:sp>
      <p:sp>
        <p:nvSpPr>
          <p:cNvPr id="403" name="Google Shape;403;p106"/>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4"/>
        <p:cNvGrpSpPr/>
        <p:nvPr/>
      </p:nvGrpSpPr>
      <p:grpSpPr>
        <a:xfrm>
          <a:off x="0" y="0"/>
          <a:ext cx="0" cy="0"/>
          <a:chOff x="0" y="0"/>
          <a:chExt cx="0" cy="0"/>
        </a:xfrm>
      </p:grpSpPr>
      <p:sp>
        <p:nvSpPr>
          <p:cNvPr id="405" name="Google Shape;405;p107"/>
          <p:cNvSpPr txBox="1">
            <a:spLocks noGrp="1"/>
          </p:cNvSpPr>
          <p:nvPr>
            <p:ph type="title" hasCustomPrompt="1"/>
          </p:nvPr>
        </p:nvSpPr>
        <p:spPr>
          <a:xfrm>
            <a:off x="515409" y="2299346"/>
            <a:ext cx="14089200" cy="4081500"/>
          </a:xfrm>
          <a:prstGeom prst="rect">
            <a:avLst/>
          </a:prstGeom>
        </p:spPr>
        <p:txBody>
          <a:bodyPr spcFirstLastPara="1" wrap="square" lIns="164125" tIns="164125" rIns="164125" bIns="164125" anchor="b" anchorCtr="0">
            <a:noAutofit/>
          </a:bodyPr>
          <a:lstStyle>
            <a:lvl1pPr lvl="0" algn="ctr" rtl="0">
              <a:spcBef>
                <a:spcPts val="0"/>
              </a:spcBef>
              <a:spcAft>
                <a:spcPts val="0"/>
              </a:spcAft>
              <a:buSzPts val="21500"/>
              <a:buNone/>
              <a:defRPr sz="21500"/>
            </a:lvl1pPr>
            <a:lvl2pPr lvl="1" algn="ctr" rtl="0">
              <a:spcBef>
                <a:spcPts val="0"/>
              </a:spcBef>
              <a:spcAft>
                <a:spcPts val="0"/>
              </a:spcAft>
              <a:buSzPts val="21500"/>
              <a:buNone/>
              <a:defRPr sz="21500"/>
            </a:lvl2pPr>
            <a:lvl3pPr lvl="2" algn="ctr" rtl="0">
              <a:spcBef>
                <a:spcPts val="0"/>
              </a:spcBef>
              <a:spcAft>
                <a:spcPts val="0"/>
              </a:spcAft>
              <a:buSzPts val="21500"/>
              <a:buNone/>
              <a:defRPr sz="21500"/>
            </a:lvl3pPr>
            <a:lvl4pPr lvl="3" algn="ctr" rtl="0">
              <a:spcBef>
                <a:spcPts val="0"/>
              </a:spcBef>
              <a:spcAft>
                <a:spcPts val="0"/>
              </a:spcAft>
              <a:buSzPts val="21500"/>
              <a:buNone/>
              <a:defRPr sz="21500"/>
            </a:lvl4pPr>
            <a:lvl5pPr lvl="4" algn="ctr" rtl="0">
              <a:spcBef>
                <a:spcPts val="0"/>
              </a:spcBef>
              <a:spcAft>
                <a:spcPts val="0"/>
              </a:spcAft>
              <a:buSzPts val="21500"/>
              <a:buNone/>
              <a:defRPr sz="21500"/>
            </a:lvl5pPr>
            <a:lvl6pPr lvl="5" algn="ctr" rtl="0">
              <a:spcBef>
                <a:spcPts val="0"/>
              </a:spcBef>
              <a:spcAft>
                <a:spcPts val="0"/>
              </a:spcAft>
              <a:buSzPts val="21500"/>
              <a:buNone/>
              <a:defRPr sz="21500"/>
            </a:lvl6pPr>
            <a:lvl7pPr lvl="6" algn="ctr" rtl="0">
              <a:spcBef>
                <a:spcPts val="0"/>
              </a:spcBef>
              <a:spcAft>
                <a:spcPts val="0"/>
              </a:spcAft>
              <a:buSzPts val="21500"/>
              <a:buNone/>
              <a:defRPr sz="21500"/>
            </a:lvl7pPr>
            <a:lvl8pPr lvl="7" algn="ctr" rtl="0">
              <a:spcBef>
                <a:spcPts val="0"/>
              </a:spcBef>
              <a:spcAft>
                <a:spcPts val="0"/>
              </a:spcAft>
              <a:buSzPts val="21500"/>
              <a:buNone/>
              <a:defRPr sz="21500"/>
            </a:lvl8pPr>
            <a:lvl9pPr lvl="8" algn="ctr" rtl="0">
              <a:spcBef>
                <a:spcPts val="0"/>
              </a:spcBef>
              <a:spcAft>
                <a:spcPts val="0"/>
              </a:spcAft>
              <a:buSzPts val="21500"/>
              <a:buNone/>
              <a:defRPr sz="21500"/>
            </a:lvl9pPr>
          </a:lstStyle>
          <a:p>
            <a:r>
              <a:t>xx%</a:t>
            </a:r>
          </a:p>
        </p:txBody>
      </p:sp>
      <p:sp>
        <p:nvSpPr>
          <p:cNvPr id="406" name="Google Shape;406;p107"/>
          <p:cNvSpPr txBox="1">
            <a:spLocks noGrp="1"/>
          </p:cNvSpPr>
          <p:nvPr>
            <p:ph type="body" idx="1"/>
          </p:nvPr>
        </p:nvSpPr>
        <p:spPr>
          <a:xfrm>
            <a:off x="515409" y="6552657"/>
            <a:ext cx="14089200" cy="2703900"/>
          </a:xfrm>
          <a:prstGeom prst="rect">
            <a:avLst/>
          </a:prstGeom>
        </p:spPr>
        <p:txBody>
          <a:bodyPr spcFirstLastPara="1" wrap="square" lIns="164125" tIns="164125" rIns="164125" bIns="164125" anchor="t" anchorCtr="0">
            <a:noAutofit/>
          </a:bodyPr>
          <a:lstStyle>
            <a:lvl1pPr marL="457200" lvl="0" indent="-431800" algn="ctr" rtl="0">
              <a:spcBef>
                <a:spcPts val="0"/>
              </a:spcBef>
              <a:spcAft>
                <a:spcPts val="0"/>
              </a:spcAft>
              <a:buSzPts val="3200"/>
              <a:buChar char="●"/>
              <a:defRPr/>
            </a:lvl1pPr>
            <a:lvl2pPr marL="914400" lvl="1" indent="-387350" algn="ctr" rtl="0">
              <a:spcBef>
                <a:spcPts val="2900"/>
              </a:spcBef>
              <a:spcAft>
                <a:spcPts val="0"/>
              </a:spcAft>
              <a:buSzPts val="2500"/>
              <a:buChar char="○"/>
              <a:defRPr/>
            </a:lvl2pPr>
            <a:lvl3pPr marL="1371600" lvl="2" indent="-387350" algn="ctr" rtl="0">
              <a:spcBef>
                <a:spcPts val="2900"/>
              </a:spcBef>
              <a:spcAft>
                <a:spcPts val="0"/>
              </a:spcAft>
              <a:buSzPts val="2500"/>
              <a:buChar char="■"/>
              <a:defRPr/>
            </a:lvl3pPr>
            <a:lvl4pPr marL="1828800" lvl="3" indent="-387350" algn="ctr" rtl="0">
              <a:spcBef>
                <a:spcPts val="2900"/>
              </a:spcBef>
              <a:spcAft>
                <a:spcPts val="0"/>
              </a:spcAft>
              <a:buSzPts val="2500"/>
              <a:buChar char="●"/>
              <a:defRPr/>
            </a:lvl4pPr>
            <a:lvl5pPr marL="2286000" lvl="4" indent="-387350" algn="ctr" rtl="0">
              <a:spcBef>
                <a:spcPts val="2900"/>
              </a:spcBef>
              <a:spcAft>
                <a:spcPts val="0"/>
              </a:spcAft>
              <a:buSzPts val="2500"/>
              <a:buChar char="○"/>
              <a:defRPr/>
            </a:lvl5pPr>
            <a:lvl6pPr marL="2743200" lvl="5" indent="-387350" algn="ctr" rtl="0">
              <a:spcBef>
                <a:spcPts val="2900"/>
              </a:spcBef>
              <a:spcAft>
                <a:spcPts val="0"/>
              </a:spcAft>
              <a:buSzPts val="2500"/>
              <a:buChar char="■"/>
              <a:defRPr/>
            </a:lvl6pPr>
            <a:lvl7pPr marL="3200400" lvl="6" indent="-387350" algn="ctr" rtl="0">
              <a:spcBef>
                <a:spcPts val="2900"/>
              </a:spcBef>
              <a:spcAft>
                <a:spcPts val="0"/>
              </a:spcAft>
              <a:buSzPts val="2500"/>
              <a:buChar char="●"/>
              <a:defRPr/>
            </a:lvl7pPr>
            <a:lvl8pPr marL="3657600" lvl="7" indent="-387350" algn="ctr" rtl="0">
              <a:spcBef>
                <a:spcPts val="2900"/>
              </a:spcBef>
              <a:spcAft>
                <a:spcPts val="0"/>
              </a:spcAft>
              <a:buSzPts val="2500"/>
              <a:buChar char="○"/>
              <a:defRPr/>
            </a:lvl8pPr>
            <a:lvl9pPr marL="4114800" lvl="8" indent="-387350" algn="ctr" rtl="0">
              <a:spcBef>
                <a:spcPts val="2900"/>
              </a:spcBef>
              <a:spcAft>
                <a:spcPts val="2900"/>
              </a:spcAft>
              <a:buSzPts val="2500"/>
              <a:buChar char="■"/>
              <a:defRPr/>
            </a:lvl9pPr>
          </a:lstStyle>
          <a:p>
            <a:endParaRPr/>
          </a:p>
        </p:txBody>
      </p:sp>
      <p:sp>
        <p:nvSpPr>
          <p:cNvPr id="407" name="Google Shape;407;p107"/>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8"/>
        <p:cNvGrpSpPr/>
        <p:nvPr/>
      </p:nvGrpSpPr>
      <p:grpSpPr>
        <a:xfrm>
          <a:off x="0" y="0"/>
          <a:ext cx="0" cy="0"/>
          <a:chOff x="0" y="0"/>
          <a:chExt cx="0" cy="0"/>
        </a:xfrm>
      </p:grpSpPr>
      <p:sp>
        <p:nvSpPr>
          <p:cNvPr id="409" name="Google Shape;409;p108"/>
          <p:cNvSpPr txBox="1">
            <a:spLocks noGrp="1"/>
          </p:cNvSpPr>
          <p:nvPr>
            <p:ph type="sldNum" idx="12"/>
          </p:nvPr>
        </p:nvSpPr>
        <p:spPr>
          <a:xfrm>
            <a:off x="14009576" y="9693616"/>
            <a:ext cx="907200" cy="818100"/>
          </a:xfrm>
          <a:prstGeom prst="rect">
            <a:avLst/>
          </a:prstGeom>
        </p:spPr>
        <p:txBody>
          <a:bodyPr spcFirstLastPara="1" wrap="square" lIns="164125" tIns="164125" rIns="164125" bIns="16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5409" y="925091"/>
            <a:ext cx="14089200" cy="1190400"/>
          </a:xfrm>
          <a:prstGeom prst="rect">
            <a:avLst/>
          </a:prstGeom>
          <a:noFill/>
          <a:ln>
            <a:noFill/>
          </a:ln>
        </p:spPr>
        <p:txBody>
          <a:bodyPr spcFirstLastPara="1" wrap="square" lIns="164125" tIns="164125" rIns="164125" bIns="164125" anchor="t" anchorCtr="0">
            <a:normAutofit/>
          </a:bodyPr>
          <a:lstStyle>
            <a:lvl1pPr lvl="0">
              <a:spcBef>
                <a:spcPts val="0"/>
              </a:spcBef>
              <a:spcAft>
                <a:spcPts val="0"/>
              </a:spcAft>
              <a:buClr>
                <a:schemeClr val="dk1"/>
              </a:buClr>
              <a:buSzPts val="5000"/>
              <a:buNone/>
              <a:defRPr sz="5000">
                <a:solidFill>
                  <a:schemeClr val="dk1"/>
                </a:solidFill>
              </a:defRPr>
            </a:lvl1pPr>
            <a:lvl2pPr lvl="1">
              <a:spcBef>
                <a:spcPts val="0"/>
              </a:spcBef>
              <a:spcAft>
                <a:spcPts val="0"/>
              </a:spcAft>
              <a:buClr>
                <a:schemeClr val="dk1"/>
              </a:buClr>
              <a:buSzPts val="5000"/>
              <a:buNone/>
              <a:defRPr sz="5000">
                <a:solidFill>
                  <a:schemeClr val="dk1"/>
                </a:solidFill>
              </a:defRPr>
            </a:lvl2pPr>
            <a:lvl3pPr lvl="2">
              <a:spcBef>
                <a:spcPts val="0"/>
              </a:spcBef>
              <a:spcAft>
                <a:spcPts val="0"/>
              </a:spcAft>
              <a:buClr>
                <a:schemeClr val="dk1"/>
              </a:buClr>
              <a:buSzPts val="5000"/>
              <a:buNone/>
              <a:defRPr sz="5000">
                <a:solidFill>
                  <a:schemeClr val="dk1"/>
                </a:solidFill>
              </a:defRPr>
            </a:lvl3pPr>
            <a:lvl4pPr lvl="3">
              <a:spcBef>
                <a:spcPts val="0"/>
              </a:spcBef>
              <a:spcAft>
                <a:spcPts val="0"/>
              </a:spcAft>
              <a:buClr>
                <a:schemeClr val="dk1"/>
              </a:buClr>
              <a:buSzPts val="5000"/>
              <a:buNone/>
              <a:defRPr sz="5000">
                <a:solidFill>
                  <a:schemeClr val="dk1"/>
                </a:solidFill>
              </a:defRPr>
            </a:lvl4pPr>
            <a:lvl5pPr lvl="4">
              <a:spcBef>
                <a:spcPts val="0"/>
              </a:spcBef>
              <a:spcAft>
                <a:spcPts val="0"/>
              </a:spcAft>
              <a:buClr>
                <a:schemeClr val="dk1"/>
              </a:buClr>
              <a:buSzPts val="5000"/>
              <a:buNone/>
              <a:defRPr sz="5000">
                <a:solidFill>
                  <a:schemeClr val="dk1"/>
                </a:solidFill>
              </a:defRPr>
            </a:lvl5pPr>
            <a:lvl6pPr lvl="5">
              <a:spcBef>
                <a:spcPts val="0"/>
              </a:spcBef>
              <a:spcAft>
                <a:spcPts val="0"/>
              </a:spcAft>
              <a:buClr>
                <a:schemeClr val="dk1"/>
              </a:buClr>
              <a:buSzPts val="5000"/>
              <a:buNone/>
              <a:defRPr sz="5000">
                <a:solidFill>
                  <a:schemeClr val="dk1"/>
                </a:solidFill>
              </a:defRPr>
            </a:lvl6pPr>
            <a:lvl7pPr lvl="6">
              <a:spcBef>
                <a:spcPts val="0"/>
              </a:spcBef>
              <a:spcAft>
                <a:spcPts val="0"/>
              </a:spcAft>
              <a:buClr>
                <a:schemeClr val="dk1"/>
              </a:buClr>
              <a:buSzPts val="5000"/>
              <a:buNone/>
              <a:defRPr sz="5000">
                <a:solidFill>
                  <a:schemeClr val="dk1"/>
                </a:solidFill>
              </a:defRPr>
            </a:lvl7pPr>
            <a:lvl8pPr lvl="7">
              <a:spcBef>
                <a:spcPts val="0"/>
              </a:spcBef>
              <a:spcAft>
                <a:spcPts val="0"/>
              </a:spcAft>
              <a:buClr>
                <a:schemeClr val="dk1"/>
              </a:buClr>
              <a:buSzPts val="5000"/>
              <a:buNone/>
              <a:defRPr sz="5000">
                <a:solidFill>
                  <a:schemeClr val="dk1"/>
                </a:solidFill>
              </a:defRPr>
            </a:lvl8pPr>
            <a:lvl9pPr lvl="8">
              <a:spcBef>
                <a:spcPts val="0"/>
              </a:spcBef>
              <a:spcAft>
                <a:spcPts val="0"/>
              </a:spcAft>
              <a:buClr>
                <a:schemeClr val="dk1"/>
              </a:buClr>
              <a:buSzPts val="5000"/>
              <a:buNone/>
              <a:defRPr sz="5000">
                <a:solidFill>
                  <a:schemeClr val="dk1"/>
                </a:solidFill>
              </a:defRPr>
            </a:lvl9pPr>
          </a:lstStyle>
          <a:p>
            <a:endParaRPr/>
          </a:p>
        </p:txBody>
      </p:sp>
      <p:sp>
        <p:nvSpPr>
          <p:cNvPr id="7" name="Google Shape;7;p1"/>
          <p:cNvSpPr txBox="1">
            <a:spLocks noGrp="1"/>
          </p:cNvSpPr>
          <p:nvPr>
            <p:ph type="body" idx="1"/>
          </p:nvPr>
        </p:nvSpPr>
        <p:spPr>
          <a:xfrm>
            <a:off x="515409" y="2395696"/>
            <a:ext cx="14089200" cy="7101900"/>
          </a:xfrm>
          <a:prstGeom prst="rect">
            <a:avLst/>
          </a:prstGeom>
          <a:noFill/>
          <a:ln>
            <a:noFill/>
          </a:ln>
        </p:spPr>
        <p:txBody>
          <a:bodyPr spcFirstLastPara="1" wrap="square" lIns="164125" tIns="164125" rIns="164125" bIns="164125" anchor="t" anchorCtr="0">
            <a:normAutofit/>
          </a:bodyPr>
          <a:lstStyle>
            <a:lvl1pPr marL="457200" lvl="0" indent="-431800">
              <a:lnSpc>
                <a:spcPct val="115000"/>
              </a:lnSpc>
              <a:spcBef>
                <a:spcPts val="0"/>
              </a:spcBef>
              <a:spcAft>
                <a:spcPts val="0"/>
              </a:spcAft>
              <a:buClr>
                <a:schemeClr val="dk2"/>
              </a:buClr>
              <a:buSzPts val="3200"/>
              <a:buChar char="●"/>
              <a:defRPr sz="3200">
                <a:solidFill>
                  <a:schemeClr val="dk2"/>
                </a:solidFill>
              </a:defRPr>
            </a:lvl1pPr>
            <a:lvl2pPr marL="914400" lvl="1" indent="-387350">
              <a:lnSpc>
                <a:spcPct val="115000"/>
              </a:lnSpc>
              <a:spcBef>
                <a:spcPts val="0"/>
              </a:spcBef>
              <a:spcAft>
                <a:spcPts val="0"/>
              </a:spcAft>
              <a:buClr>
                <a:schemeClr val="dk2"/>
              </a:buClr>
              <a:buSzPts val="2500"/>
              <a:buChar char="○"/>
              <a:defRPr sz="2500">
                <a:solidFill>
                  <a:schemeClr val="dk2"/>
                </a:solidFill>
              </a:defRPr>
            </a:lvl2pPr>
            <a:lvl3pPr marL="1371600" lvl="2" indent="-387350">
              <a:lnSpc>
                <a:spcPct val="115000"/>
              </a:lnSpc>
              <a:spcBef>
                <a:spcPts val="0"/>
              </a:spcBef>
              <a:spcAft>
                <a:spcPts val="0"/>
              </a:spcAft>
              <a:buClr>
                <a:schemeClr val="dk2"/>
              </a:buClr>
              <a:buSzPts val="2500"/>
              <a:buChar char="■"/>
              <a:defRPr sz="2500">
                <a:solidFill>
                  <a:schemeClr val="dk2"/>
                </a:solidFill>
              </a:defRPr>
            </a:lvl3pPr>
            <a:lvl4pPr marL="1828800" lvl="3" indent="-387350">
              <a:lnSpc>
                <a:spcPct val="115000"/>
              </a:lnSpc>
              <a:spcBef>
                <a:spcPts val="0"/>
              </a:spcBef>
              <a:spcAft>
                <a:spcPts val="0"/>
              </a:spcAft>
              <a:buClr>
                <a:schemeClr val="dk2"/>
              </a:buClr>
              <a:buSzPts val="2500"/>
              <a:buChar char="●"/>
              <a:defRPr sz="2500">
                <a:solidFill>
                  <a:schemeClr val="dk2"/>
                </a:solidFill>
              </a:defRPr>
            </a:lvl4pPr>
            <a:lvl5pPr marL="2286000" lvl="4" indent="-387350">
              <a:lnSpc>
                <a:spcPct val="115000"/>
              </a:lnSpc>
              <a:spcBef>
                <a:spcPts val="0"/>
              </a:spcBef>
              <a:spcAft>
                <a:spcPts val="0"/>
              </a:spcAft>
              <a:buClr>
                <a:schemeClr val="dk2"/>
              </a:buClr>
              <a:buSzPts val="2500"/>
              <a:buChar char="○"/>
              <a:defRPr sz="2500">
                <a:solidFill>
                  <a:schemeClr val="dk2"/>
                </a:solidFill>
              </a:defRPr>
            </a:lvl5pPr>
            <a:lvl6pPr marL="2743200" lvl="5" indent="-387350">
              <a:lnSpc>
                <a:spcPct val="115000"/>
              </a:lnSpc>
              <a:spcBef>
                <a:spcPts val="0"/>
              </a:spcBef>
              <a:spcAft>
                <a:spcPts val="0"/>
              </a:spcAft>
              <a:buClr>
                <a:schemeClr val="dk2"/>
              </a:buClr>
              <a:buSzPts val="2500"/>
              <a:buChar char="■"/>
              <a:defRPr sz="2500">
                <a:solidFill>
                  <a:schemeClr val="dk2"/>
                </a:solidFill>
              </a:defRPr>
            </a:lvl6pPr>
            <a:lvl7pPr marL="3200400" lvl="6" indent="-387350">
              <a:lnSpc>
                <a:spcPct val="115000"/>
              </a:lnSpc>
              <a:spcBef>
                <a:spcPts val="0"/>
              </a:spcBef>
              <a:spcAft>
                <a:spcPts val="0"/>
              </a:spcAft>
              <a:buClr>
                <a:schemeClr val="dk2"/>
              </a:buClr>
              <a:buSzPts val="2500"/>
              <a:buChar char="●"/>
              <a:defRPr sz="2500">
                <a:solidFill>
                  <a:schemeClr val="dk2"/>
                </a:solidFill>
              </a:defRPr>
            </a:lvl7pPr>
            <a:lvl8pPr marL="3657600" lvl="7" indent="-387350">
              <a:lnSpc>
                <a:spcPct val="115000"/>
              </a:lnSpc>
              <a:spcBef>
                <a:spcPts val="0"/>
              </a:spcBef>
              <a:spcAft>
                <a:spcPts val="0"/>
              </a:spcAft>
              <a:buClr>
                <a:schemeClr val="dk2"/>
              </a:buClr>
              <a:buSzPts val="2500"/>
              <a:buChar char="○"/>
              <a:defRPr sz="2500">
                <a:solidFill>
                  <a:schemeClr val="dk2"/>
                </a:solidFill>
              </a:defRPr>
            </a:lvl8pPr>
            <a:lvl9pPr marL="4114800" lvl="8" indent="-387350">
              <a:lnSpc>
                <a:spcPct val="115000"/>
              </a:lnSpc>
              <a:spcBef>
                <a:spcPts val="0"/>
              </a:spcBef>
              <a:spcAft>
                <a:spcPts val="0"/>
              </a:spcAft>
              <a:buClr>
                <a:schemeClr val="dk2"/>
              </a:buClr>
              <a:buSzPts val="2500"/>
              <a:buChar char="■"/>
              <a:defRPr sz="2500">
                <a:solidFill>
                  <a:schemeClr val="dk2"/>
                </a:solidFill>
              </a:defRPr>
            </a:lvl9pPr>
          </a:lstStyle>
          <a:p>
            <a:endParaRPr/>
          </a:p>
        </p:txBody>
      </p:sp>
      <p:sp>
        <p:nvSpPr>
          <p:cNvPr id="8" name="Google Shape;8;p1"/>
          <p:cNvSpPr txBox="1">
            <a:spLocks noGrp="1"/>
          </p:cNvSpPr>
          <p:nvPr>
            <p:ph type="sldNum" idx="12"/>
          </p:nvPr>
        </p:nvSpPr>
        <p:spPr>
          <a:xfrm>
            <a:off x="14009576" y="9693616"/>
            <a:ext cx="907200" cy="818100"/>
          </a:xfrm>
          <a:prstGeom prst="rect">
            <a:avLst/>
          </a:prstGeom>
          <a:noFill/>
          <a:ln>
            <a:noFill/>
          </a:ln>
        </p:spPr>
        <p:txBody>
          <a:bodyPr spcFirstLastPara="1" wrap="square" lIns="164125" tIns="164125" rIns="164125" bIns="164125" anchor="ctr" anchorCtr="0">
            <a:normAutofit/>
          </a:bodyPr>
          <a:lstStyle>
            <a:lvl1pPr lvl="0" algn="r">
              <a:buNone/>
              <a:defRPr sz="1800">
                <a:solidFill>
                  <a:schemeClr val="dk2"/>
                </a:solidFill>
              </a:defRPr>
            </a:lvl1pPr>
            <a:lvl2pPr lvl="1" algn="r">
              <a:buNone/>
              <a:defRPr sz="1800">
                <a:solidFill>
                  <a:schemeClr val="dk2"/>
                </a:solidFill>
              </a:defRPr>
            </a:lvl2pPr>
            <a:lvl3pPr lvl="2" algn="r">
              <a:buNone/>
              <a:defRPr sz="1800">
                <a:solidFill>
                  <a:schemeClr val="dk2"/>
                </a:solidFill>
              </a:defRPr>
            </a:lvl3pPr>
            <a:lvl4pPr lvl="3" algn="r">
              <a:buNone/>
              <a:defRPr sz="1800">
                <a:solidFill>
                  <a:schemeClr val="dk2"/>
                </a:solidFill>
              </a:defRPr>
            </a:lvl4pPr>
            <a:lvl5pPr lvl="4" algn="r">
              <a:buNone/>
              <a:defRPr sz="1800">
                <a:solidFill>
                  <a:schemeClr val="dk2"/>
                </a:solidFill>
              </a:defRPr>
            </a:lvl5pPr>
            <a:lvl6pPr lvl="5" algn="r">
              <a:buNone/>
              <a:defRPr sz="1800">
                <a:solidFill>
                  <a:schemeClr val="dk2"/>
                </a:solidFill>
              </a:defRPr>
            </a:lvl6pPr>
            <a:lvl7pPr lvl="6" algn="r">
              <a:buNone/>
              <a:defRPr sz="1800">
                <a:solidFill>
                  <a:schemeClr val="dk2"/>
                </a:solidFill>
              </a:defRPr>
            </a:lvl7pPr>
            <a:lvl8pPr lvl="7" algn="r">
              <a:buNone/>
              <a:defRPr sz="1800">
                <a:solidFill>
                  <a:schemeClr val="dk2"/>
                </a:solidFill>
              </a:defRPr>
            </a:lvl8pPr>
            <a:lvl9pPr lvl="8" algn="r">
              <a:buNone/>
              <a:defRPr sz="18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515409" y="925091"/>
            <a:ext cx="14089200" cy="1190400"/>
          </a:xfrm>
          <a:prstGeom prst="rect">
            <a:avLst/>
          </a:prstGeom>
          <a:noFill/>
          <a:ln>
            <a:noFill/>
          </a:ln>
        </p:spPr>
        <p:txBody>
          <a:bodyPr spcFirstLastPara="1" wrap="square" lIns="164125" tIns="164125" rIns="164125" bIns="164125" anchor="t" anchorCtr="0">
            <a:noAutofit/>
          </a:bodyPr>
          <a:lstStyle>
            <a:lvl1pPr lvl="0" rtl="0">
              <a:spcBef>
                <a:spcPts val="0"/>
              </a:spcBef>
              <a:spcAft>
                <a:spcPts val="0"/>
              </a:spcAft>
              <a:buClr>
                <a:schemeClr val="dk1"/>
              </a:buClr>
              <a:buSzPts val="5100"/>
              <a:buNone/>
              <a:defRPr sz="5100">
                <a:solidFill>
                  <a:schemeClr val="dk1"/>
                </a:solidFill>
              </a:defRPr>
            </a:lvl1pPr>
            <a:lvl2pPr lvl="1" rtl="0">
              <a:spcBef>
                <a:spcPts val="0"/>
              </a:spcBef>
              <a:spcAft>
                <a:spcPts val="0"/>
              </a:spcAft>
              <a:buClr>
                <a:schemeClr val="dk1"/>
              </a:buClr>
              <a:buSzPts val="5100"/>
              <a:buNone/>
              <a:defRPr sz="5100">
                <a:solidFill>
                  <a:schemeClr val="dk1"/>
                </a:solidFill>
              </a:defRPr>
            </a:lvl2pPr>
            <a:lvl3pPr lvl="2" rtl="0">
              <a:spcBef>
                <a:spcPts val="0"/>
              </a:spcBef>
              <a:spcAft>
                <a:spcPts val="0"/>
              </a:spcAft>
              <a:buClr>
                <a:schemeClr val="dk1"/>
              </a:buClr>
              <a:buSzPts val="5100"/>
              <a:buNone/>
              <a:defRPr sz="5100">
                <a:solidFill>
                  <a:schemeClr val="dk1"/>
                </a:solidFill>
              </a:defRPr>
            </a:lvl3pPr>
            <a:lvl4pPr lvl="3" rtl="0">
              <a:spcBef>
                <a:spcPts val="0"/>
              </a:spcBef>
              <a:spcAft>
                <a:spcPts val="0"/>
              </a:spcAft>
              <a:buClr>
                <a:schemeClr val="dk1"/>
              </a:buClr>
              <a:buSzPts val="5100"/>
              <a:buNone/>
              <a:defRPr sz="5100">
                <a:solidFill>
                  <a:schemeClr val="dk1"/>
                </a:solidFill>
              </a:defRPr>
            </a:lvl4pPr>
            <a:lvl5pPr lvl="4" rtl="0">
              <a:spcBef>
                <a:spcPts val="0"/>
              </a:spcBef>
              <a:spcAft>
                <a:spcPts val="0"/>
              </a:spcAft>
              <a:buClr>
                <a:schemeClr val="dk1"/>
              </a:buClr>
              <a:buSzPts val="5100"/>
              <a:buNone/>
              <a:defRPr sz="5100">
                <a:solidFill>
                  <a:schemeClr val="dk1"/>
                </a:solidFill>
              </a:defRPr>
            </a:lvl5pPr>
            <a:lvl6pPr lvl="5" rtl="0">
              <a:spcBef>
                <a:spcPts val="0"/>
              </a:spcBef>
              <a:spcAft>
                <a:spcPts val="0"/>
              </a:spcAft>
              <a:buClr>
                <a:schemeClr val="dk1"/>
              </a:buClr>
              <a:buSzPts val="5100"/>
              <a:buNone/>
              <a:defRPr sz="5100">
                <a:solidFill>
                  <a:schemeClr val="dk1"/>
                </a:solidFill>
              </a:defRPr>
            </a:lvl6pPr>
            <a:lvl7pPr lvl="6" rtl="0">
              <a:spcBef>
                <a:spcPts val="0"/>
              </a:spcBef>
              <a:spcAft>
                <a:spcPts val="0"/>
              </a:spcAft>
              <a:buClr>
                <a:schemeClr val="dk1"/>
              </a:buClr>
              <a:buSzPts val="5100"/>
              <a:buNone/>
              <a:defRPr sz="5100">
                <a:solidFill>
                  <a:schemeClr val="dk1"/>
                </a:solidFill>
              </a:defRPr>
            </a:lvl7pPr>
            <a:lvl8pPr lvl="7" rtl="0">
              <a:spcBef>
                <a:spcPts val="0"/>
              </a:spcBef>
              <a:spcAft>
                <a:spcPts val="0"/>
              </a:spcAft>
              <a:buClr>
                <a:schemeClr val="dk1"/>
              </a:buClr>
              <a:buSzPts val="5100"/>
              <a:buNone/>
              <a:defRPr sz="5100">
                <a:solidFill>
                  <a:schemeClr val="dk1"/>
                </a:solidFill>
              </a:defRPr>
            </a:lvl8pPr>
            <a:lvl9pPr lvl="8" rtl="0">
              <a:spcBef>
                <a:spcPts val="0"/>
              </a:spcBef>
              <a:spcAft>
                <a:spcPts val="0"/>
              </a:spcAft>
              <a:buClr>
                <a:schemeClr val="dk1"/>
              </a:buClr>
              <a:buSzPts val="5100"/>
              <a:buNone/>
              <a:defRPr sz="5100">
                <a:solidFill>
                  <a:schemeClr val="dk1"/>
                </a:solidFill>
              </a:defRPr>
            </a:lvl9pPr>
          </a:lstStyle>
          <a:p>
            <a:endParaRPr/>
          </a:p>
        </p:txBody>
      </p:sp>
      <p:sp>
        <p:nvSpPr>
          <p:cNvPr id="52" name="Google Shape;52;p13"/>
          <p:cNvSpPr txBox="1">
            <a:spLocks noGrp="1"/>
          </p:cNvSpPr>
          <p:nvPr>
            <p:ph type="body" idx="1"/>
          </p:nvPr>
        </p:nvSpPr>
        <p:spPr>
          <a:xfrm>
            <a:off x="515409" y="2395696"/>
            <a:ext cx="14089200" cy="7101600"/>
          </a:xfrm>
          <a:prstGeom prst="rect">
            <a:avLst/>
          </a:prstGeom>
          <a:noFill/>
          <a:ln>
            <a:noFill/>
          </a:ln>
        </p:spPr>
        <p:txBody>
          <a:bodyPr spcFirstLastPara="1" wrap="square" lIns="164125" tIns="164125" rIns="164125" bIns="164125" anchor="t" anchorCtr="0">
            <a:noAutofit/>
          </a:bodyPr>
          <a:lstStyle>
            <a:lvl1pPr marL="457200" lvl="0" indent="-438150" rtl="0">
              <a:lnSpc>
                <a:spcPct val="115000"/>
              </a:lnSpc>
              <a:spcBef>
                <a:spcPts val="0"/>
              </a:spcBef>
              <a:spcAft>
                <a:spcPts val="0"/>
              </a:spcAft>
              <a:buClr>
                <a:schemeClr val="dk2"/>
              </a:buClr>
              <a:buSzPts val="3300"/>
              <a:buChar char="●"/>
              <a:defRPr sz="3300">
                <a:solidFill>
                  <a:schemeClr val="dk2"/>
                </a:solidFill>
              </a:defRPr>
            </a:lvl1pPr>
            <a:lvl2pPr marL="914400" lvl="1" indent="-387350" rtl="0">
              <a:lnSpc>
                <a:spcPct val="115000"/>
              </a:lnSpc>
              <a:spcBef>
                <a:spcPts val="2800"/>
              </a:spcBef>
              <a:spcAft>
                <a:spcPts val="0"/>
              </a:spcAft>
              <a:buClr>
                <a:schemeClr val="dk2"/>
              </a:buClr>
              <a:buSzPts val="2500"/>
              <a:buChar char="○"/>
              <a:defRPr sz="2500">
                <a:solidFill>
                  <a:schemeClr val="dk2"/>
                </a:solidFill>
              </a:defRPr>
            </a:lvl2pPr>
            <a:lvl3pPr marL="1371600" lvl="2" indent="-387350" rtl="0">
              <a:lnSpc>
                <a:spcPct val="115000"/>
              </a:lnSpc>
              <a:spcBef>
                <a:spcPts val="2800"/>
              </a:spcBef>
              <a:spcAft>
                <a:spcPts val="0"/>
              </a:spcAft>
              <a:buClr>
                <a:schemeClr val="dk2"/>
              </a:buClr>
              <a:buSzPts val="2500"/>
              <a:buChar char="■"/>
              <a:defRPr sz="2500">
                <a:solidFill>
                  <a:schemeClr val="dk2"/>
                </a:solidFill>
              </a:defRPr>
            </a:lvl3pPr>
            <a:lvl4pPr marL="1828800" lvl="3" indent="-387350" rtl="0">
              <a:lnSpc>
                <a:spcPct val="115000"/>
              </a:lnSpc>
              <a:spcBef>
                <a:spcPts val="2800"/>
              </a:spcBef>
              <a:spcAft>
                <a:spcPts val="0"/>
              </a:spcAft>
              <a:buClr>
                <a:schemeClr val="dk2"/>
              </a:buClr>
              <a:buSzPts val="2500"/>
              <a:buChar char="●"/>
              <a:defRPr sz="2500">
                <a:solidFill>
                  <a:schemeClr val="dk2"/>
                </a:solidFill>
              </a:defRPr>
            </a:lvl4pPr>
            <a:lvl5pPr marL="2286000" lvl="4" indent="-387350" rtl="0">
              <a:lnSpc>
                <a:spcPct val="115000"/>
              </a:lnSpc>
              <a:spcBef>
                <a:spcPts val="2800"/>
              </a:spcBef>
              <a:spcAft>
                <a:spcPts val="0"/>
              </a:spcAft>
              <a:buClr>
                <a:schemeClr val="dk2"/>
              </a:buClr>
              <a:buSzPts val="2500"/>
              <a:buChar char="○"/>
              <a:defRPr sz="2500">
                <a:solidFill>
                  <a:schemeClr val="dk2"/>
                </a:solidFill>
              </a:defRPr>
            </a:lvl5pPr>
            <a:lvl6pPr marL="2743200" lvl="5" indent="-387350" rtl="0">
              <a:lnSpc>
                <a:spcPct val="115000"/>
              </a:lnSpc>
              <a:spcBef>
                <a:spcPts val="2800"/>
              </a:spcBef>
              <a:spcAft>
                <a:spcPts val="0"/>
              </a:spcAft>
              <a:buClr>
                <a:schemeClr val="dk2"/>
              </a:buClr>
              <a:buSzPts val="2500"/>
              <a:buChar char="■"/>
              <a:defRPr sz="2500">
                <a:solidFill>
                  <a:schemeClr val="dk2"/>
                </a:solidFill>
              </a:defRPr>
            </a:lvl6pPr>
            <a:lvl7pPr marL="3200400" lvl="6" indent="-387350" rtl="0">
              <a:lnSpc>
                <a:spcPct val="115000"/>
              </a:lnSpc>
              <a:spcBef>
                <a:spcPts val="2800"/>
              </a:spcBef>
              <a:spcAft>
                <a:spcPts val="0"/>
              </a:spcAft>
              <a:buClr>
                <a:schemeClr val="dk2"/>
              </a:buClr>
              <a:buSzPts val="2500"/>
              <a:buChar char="●"/>
              <a:defRPr sz="2500">
                <a:solidFill>
                  <a:schemeClr val="dk2"/>
                </a:solidFill>
              </a:defRPr>
            </a:lvl7pPr>
            <a:lvl8pPr marL="3657600" lvl="7" indent="-387350" rtl="0">
              <a:lnSpc>
                <a:spcPct val="115000"/>
              </a:lnSpc>
              <a:spcBef>
                <a:spcPts val="2800"/>
              </a:spcBef>
              <a:spcAft>
                <a:spcPts val="0"/>
              </a:spcAft>
              <a:buClr>
                <a:schemeClr val="dk2"/>
              </a:buClr>
              <a:buSzPts val="2500"/>
              <a:buChar char="○"/>
              <a:defRPr sz="2500">
                <a:solidFill>
                  <a:schemeClr val="dk2"/>
                </a:solidFill>
              </a:defRPr>
            </a:lvl8pPr>
            <a:lvl9pPr marL="4114800" lvl="8" indent="-387350" rtl="0">
              <a:lnSpc>
                <a:spcPct val="115000"/>
              </a:lnSpc>
              <a:spcBef>
                <a:spcPts val="2800"/>
              </a:spcBef>
              <a:spcAft>
                <a:spcPts val="2800"/>
              </a:spcAft>
              <a:buClr>
                <a:schemeClr val="dk2"/>
              </a:buClr>
              <a:buSzPts val="2500"/>
              <a:buChar char="■"/>
              <a:defRPr sz="2500">
                <a:solidFill>
                  <a:schemeClr val="dk2"/>
                </a:solidFill>
              </a:defRPr>
            </a:lvl9pPr>
          </a:lstStyle>
          <a:p>
            <a:endParaRPr/>
          </a:p>
        </p:txBody>
      </p:sp>
      <p:sp>
        <p:nvSpPr>
          <p:cNvPr id="53" name="Google Shape;53;p13"/>
          <p:cNvSpPr txBox="1">
            <a:spLocks noGrp="1"/>
          </p:cNvSpPr>
          <p:nvPr>
            <p:ph type="sldNum" idx="12"/>
          </p:nvPr>
        </p:nvSpPr>
        <p:spPr>
          <a:xfrm>
            <a:off x="14009576" y="9693616"/>
            <a:ext cx="907500" cy="818100"/>
          </a:xfrm>
          <a:prstGeom prst="rect">
            <a:avLst/>
          </a:prstGeom>
          <a:noFill/>
          <a:ln>
            <a:noFill/>
          </a:ln>
        </p:spPr>
        <p:txBody>
          <a:bodyPr spcFirstLastPara="1" wrap="square" lIns="164125" tIns="164125" rIns="164125" bIns="164125" anchor="ctr" anchorCtr="0">
            <a:noAutofit/>
          </a:bodyPr>
          <a:lstStyle>
            <a:lvl1pPr lvl="0" algn="r" rtl="0">
              <a:buNone/>
              <a:defRPr sz="1800">
                <a:solidFill>
                  <a:schemeClr val="dk2"/>
                </a:solidFill>
              </a:defRPr>
            </a:lvl1pPr>
            <a:lvl2pPr lvl="1" algn="r" rtl="0">
              <a:buNone/>
              <a:defRPr sz="1800">
                <a:solidFill>
                  <a:schemeClr val="dk2"/>
                </a:solidFill>
              </a:defRPr>
            </a:lvl2pPr>
            <a:lvl3pPr lvl="2" algn="r" rtl="0">
              <a:buNone/>
              <a:defRPr sz="1800">
                <a:solidFill>
                  <a:schemeClr val="dk2"/>
                </a:solidFill>
              </a:defRPr>
            </a:lvl3pPr>
            <a:lvl4pPr lvl="3" algn="r" rtl="0">
              <a:buNone/>
              <a:defRPr sz="1800">
                <a:solidFill>
                  <a:schemeClr val="dk2"/>
                </a:solidFill>
              </a:defRPr>
            </a:lvl4pPr>
            <a:lvl5pPr lvl="4" algn="r" rtl="0">
              <a:buNone/>
              <a:defRPr sz="1800">
                <a:solidFill>
                  <a:schemeClr val="dk2"/>
                </a:solidFill>
              </a:defRPr>
            </a:lvl5pPr>
            <a:lvl6pPr lvl="5" algn="r" rtl="0">
              <a:buNone/>
              <a:defRPr sz="1800">
                <a:solidFill>
                  <a:schemeClr val="dk2"/>
                </a:solidFill>
              </a:defRPr>
            </a:lvl6pPr>
            <a:lvl7pPr lvl="6" algn="r" rtl="0">
              <a:buNone/>
              <a:defRPr sz="1800">
                <a:solidFill>
                  <a:schemeClr val="dk2"/>
                </a:solidFill>
              </a:defRPr>
            </a:lvl7pPr>
            <a:lvl8pPr lvl="7" algn="r" rtl="0">
              <a:buNone/>
              <a:defRPr sz="1800">
                <a:solidFill>
                  <a:schemeClr val="dk2"/>
                </a:solidFill>
              </a:defRPr>
            </a:lvl8pPr>
            <a:lvl9pPr lvl="8" algn="r" rtl="0">
              <a:buNone/>
              <a:defRPr sz="18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515409" y="925091"/>
            <a:ext cx="14089200" cy="1190400"/>
          </a:xfrm>
          <a:prstGeom prst="rect">
            <a:avLst/>
          </a:prstGeom>
          <a:noFill/>
          <a:ln>
            <a:noFill/>
          </a:ln>
        </p:spPr>
        <p:txBody>
          <a:bodyPr spcFirstLastPara="1" wrap="square" lIns="166050" tIns="166050" rIns="166050" bIns="166050" anchor="t" anchorCtr="0">
            <a:noAutofit/>
          </a:bodyPr>
          <a:lstStyle>
            <a:lvl1pPr lvl="0" rtl="0">
              <a:spcBef>
                <a:spcPts val="0"/>
              </a:spcBef>
              <a:spcAft>
                <a:spcPts val="0"/>
              </a:spcAft>
              <a:buClr>
                <a:schemeClr val="dk1"/>
              </a:buClr>
              <a:buSzPts val="4900"/>
              <a:buNone/>
              <a:defRPr sz="4900">
                <a:solidFill>
                  <a:schemeClr val="dk1"/>
                </a:solidFill>
              </a:defRPr>
            </a:lvl1pPr>
            <a:lvl2pPr lvl="1" rtl="0">
              <a:spcBef>
                <a:spcPts val="0"/>
              </a:spcBef>
              <a:spcAft>
                <a:spcPts val="0"/>
              </a:spcAft>
              <a:buClr>
                <a:schemeClr val="dk1"/>
              </a:buClr>
              <a:buSzPts val="4900"/>
              <a:buNone/>
              <a:defRPr sz="4900">
                <a:solidFill>
                  <a:schemeClr val="dk1"/>
                </a:solidFill>
              </a:defRPr>
            </a:lvl2pPr>
            <a:lvl3pPr lvl="2" rtl="0">
              <a:spcBef>
                <a:spcPts val="0"/>
              </a:spcBef>
              <a:spcAft>
                <a:spcPts val="0"/>
              </a:spcAft>
              <a:buClr>
                <a:schemeClr val="dk1"/>
              </a:buClr>
              <a:buSzPts val="4900"/>
              <a:buNone/>
              <a:defRPr sz="4900">
                <a:solidFill>
                  <a:schemeClr val="dk1"/>
                </a:solidFill>
              </a:defRPr>
            </a:lvl3pPr>
            <a:lvl4pPr lvl="3" rtl="0">
              <a:spcBef>
                <a:spcPts val="0"/>
              </a:spcBef>
              <a:spcAft>
                <a:spcPts val="0"/>
              </a:spcAft>
              <a:buClr>
                <a:schemeClr val="dk1"/>
              </a:buClr>
              <a:buSzPts val="4900"/>
              <a:buNone/>
              <a:defRPr sz="4900">
                <a:solidFill>
                  <a:schemeClr val="dk1"/>
                </a:solidFill>
              </a:defRPr>
            </a:lvl4pPr>
            <a:lvl5pPr lvl="4" rtl="0">
              <a:spcBef>
                <a:spcPts val="0"/>
              </a:spcBef>
              <a:spcAft>
                <a:spcPts val="0"/>
              </a:spcAft>
              <a:buClr>
                <a:schemeClr val="dk1"/>
              </a:buClr>
              <a:buSzPts val="4900"/>
              <a:buNone/>
              <a:defRPr sz="4900">
                <a:solidFill>
                  <a:schemeClr val="dk1"/>
                </a:solidFill>
              </a:defRPr>
            </a:lvl5pPr>
            <a:lvl6pPr lvl="5" rtl="0">
              <a:spcBef>
                <a:spcPts val="0"/>
              </a:spcBef>
              <a:spcAft>
                <a:spcPts val="0"/>
              </a:spcAft>
              <a:buClr>
                <a:schemeClr val="dk1"/>
              </a:buClr>
              <a:buSzPts val="4900"/>
              <a:buNone/>
              <a:defRPr sz="4900">
                <a:solidFill>
                  <a:schemeClr val="dk1"/>
                </a:solidFill>
              </a:defRPr>
            </a:lvl6pPr>
            <a:lvl7pPr lvl="6" rtl="0">
              <a:spcBef>
                <a:spcPts val="0"/>
              </a:spcBef>
              <a:spcAft>
                <a:spcPts val="0"/>
              </a:spcAft>
              <a:buClr>
                <a:schemeClr val="dk1"/>
              </a:buClr>
              <a:buSzPts val="4900"/>
              <a:buNone/>
              <a:defRPr sz="4900">
                <a:solidFill>
                  <a:schemeClr val="dk1"/>
                </a:solidFill>
              </a:defRPr>
            </a:lvl7pPr>
            <a:lvl8pPr lvl="7" rtl="0">
              <a:spcBef>
                <a:spcPts val="0"/>
              </a:spcBef>
              <a:spcAft>
                <a:spcPts val="0"/>
              </a:spcAft>
              <a:buClr>
                <a:schemeClr val="dk1"/>
              </a:buClr>
              <a:buSzPts val="4900"/>
              <a:buNone/>
              <a:defRPr sz="4900">
                <a:solidFill>
                  <a:schemeClr val="dk1"/>
                </a:solidFill>
              </a:defRPr>
            </a:lvl8pPr>
            <a:lvl9pPr lvl="8" rtl="0">
              <a:spcBef>
                <a:spcPts val="0"/>
              </a:spcBef>
              <a:spcAft>
                <a:spcPts val="0"/>
              </a:spcAft>
              <a:buClr>
                <a:schemeClr val="dk1"/>
              </a:buClr>
              <a:buSzPts val="4900"/>
              <a:buNone/>
              <a:defRPr sz="4900">
                <a:solidFill>
                  <a:schemeClr val="dk1"/>
                </a:solidFill>
              </a:defRPr>
            </a:lvl9pPr>
          </a:lstStyle>
          <a:p>
            <a:endParaRPr/>
          </a:p>
        </p:txBody>
      </p:sp>
      <p:sp>
        <p:nvSpPr>
          <p:cNvPr id="97" name="Google Shape;97;p25"/>
          <p:cNvSpPr txBox="1">
            <a:spLocks noGrp="1"/>
          </p:cNvSpPr>
          <p:nvPr>
            <p:ph type="body" idx="1"/>
          </p:nvPr>
        </p:nvSpPr>
        <p:spPr>
          <a:xfrm>
            <a:off x="515409" y="2395696"/>
            <a:ext cx="14089200" cy="7101600"/>
          </a:xfrm>
          <a:prstGeom prst="rect">
            <a:avLst/>
          </a:prstGeom>
          <a:noFill/>
          <a:ln>
            <a:noFill/>
          </a:ln>
        </p:spPr>
        <p:txBody>
          <a:bodyPr spcFirstLastPara="1" wrap="square" lIns="166050" tIns="166050" rIns="166050" bIns="166050" anchor="t" anchorCtr="0">
            <a:noAutofit/>
          </a:bodyPr>
          <a:lstStyle>
            <a:lvl1pPr marL="457200" lvl="0" indent="-438150" rtl="0">
              <a:lnSpc>
                <a:spcPct val="115000"/>
              </a:lnSpc>
              <a:spcBef>
                <a:spcPts val="0"/>
              </a:spcBef>
              <a:spcAft>
                <a:spcPts val="0"/>
              </a:spcAft>
              <a:buClr>
                <a:schemeClr val="dk2"/>
              </a:buClr>
              <a:buSzPts val="3300"/>
              <a:buChar char="●"/>
              <a:defRPr sz="3300">
                <a:solidFill>
                  <a:schemeClr val="dk2"/>
                </a:solidFill>
              </a:defRPr>
            </a:lvl1pPr>
            <a:lvl2pPr marL="914400" lvl="1" indent="-387350" rtl="0">
              <a:lnSpc>
                <a:spcPct val="115000"/>
              </a:lnSpc>
              <a:spcBef>
                <a:spcPts val="3000"/>
              </a:spcBef>
              <a:spcAft>
                <a:spcPts val="0"/>
              </a:spcAft>
              <a:buClr>
                <a:schemeClr val="dk2"/>
              </a:buClr>
              <a:buSzPts val="2500"/>
              <a:buChar char="○"/>
              <a:defRPr sz="2500">
                <a:solidFill>
                  <a:schemeClr val="dk2"/>
                </a:solidFill>
              </a:defRPr>
            </a:lvl2pPr>
            <a:lvl3pPr marL="1371600" lvl="2" indent="-387350" rtl="0">
              <a:lnSpc>
                <a:spcPct val="115000"/>
              </a:lnSpc>
              <a:spcBef>
                <a:spcPts val="3000"/>
              </a:spcBef>
              <a:spcAft>
                <a:spcPts val="0"/>
              </a:spcAft>
              <a:buClr>
                <a:schemeClr val="dk2"/>
              </a:buClr>
              <a:buSzPts val="2500"/>
              <a:buChar char="■"/>
              <a:defRPr sz="2500">
                <a:solidFill>
                  <a:schemeClr val="dk2"/>
                </a:solidFill>
              </a:defRPr>
            </a:lvl3pPr>
            <a:lvl4pPr marL="1828800" lvl="3" indent="-387350" rtl="0">
              <a:lnSpc>
                <a:spcPct val="115000"/>
              </a:lnSpc>
              <a:spcBef>
                <a:spcPts val="3000"/>
              </a:spcBef>
              <a:spcAft>
                <a:spcPts val="0"/>
              </a:spcAft>
              <a:buClr>
                <a:schemeClr val="dk2"/>
              </a:buClr>
              <a:buSzPts val="2500"/>
              <a:buChar char="●"/>
              <a:defRPr sz="2500">
                <a:solidFill>
                  <a:schemeClr val="dk2"/>
                </a:solidFill>
              </a:defRPr>
            </a:lvl4pPr>
            <a:lvl5pPr marL="2286000" lvl="4" indent="-387350" rtl="0">
              <a:lnSpc>
                <a:spcPct val="115000"/>
              </a:lnSpc>
              <a:spcBef>
                <a:spcPts val="3000"/>
              </a:spcBef>
              <a:spcAft>
                <a:spcPts val="0"/>
              </a:spcAft>
              <a:buClr>
                <a:schemeClr val="dk2"/>
              </a:buClr>
              <a:buSzPts val="2500"/>
              <a:buChar char="○"/>
              <a:defRPr sz="2500">
                <a:solidFill>
                  <a:schemeClr val="dk2"/>
                </a:solidFill>
              </a:defRPr>
            </a:lvl5pPr>
            <a:lvl6pPr marL="2743200" lvl="5" indent="-387350" rtl="0">
              <a:lnSpc>
                <a:spcPct val="115000"/>
              </a:lnSpc>
              <a:spcBef>
                <a:spcPts val="3000"/>
              </a:spcBef>
              <a:spcAft>
                <a:spcPts val="0"/>
              </a:spcAft>
              <a:buClr>
                <a:schemeClr val="dk2"/>
              </a:buClr>
              <a:buSzPts val="2500"/>
              <a:buChar char="■"/>
              <a:defRPr sz="2500">
                <a:solidFill>
                  <a:schemeClr val="dk2"/>
                </a:solidFill>
              </a:defRPr>
            </a:lvl6pPr>
            <a:lvl7pPr marL="3200400" lvl="6" indent="-387350" rtl="0">
              <a:lnSpc>
                <a:spcPct val="115000"/>
              </a:lnSpc>
              <a:spcBef>
                <a:spcPts val="3000"/>
              </a:spcBef>
              <a:spcAft>
                <a:spcPts val="0"/>
              </a:spcAft>
              <a:buClr>
                <a:schemeClr val="dk2"/>
              </a:buClr>
              <a:buSzPts val="2500"/>
              <a:buChar char="●"/>
              <a:defRPr sz="2500">
                <a:solidFill>
                  <a:schemeClr val="dk2"/>
                </a:solidFill>
              </a:defRPr>
            </a:lvl7pPr>
            <a:lvl8pPr marL="3657600" lvl="7" indent="-387350" rtl="0">
              <a:lnSpc>
                <a:spcPct val="115000"/>
              </a:lnSpc>
              <a:spcBef>
                <a:spcPts val="3000"/>
              </a:spcBef>
              <a:spcAft>
                <a:spcPts val="0"/>
              </a:spcAft>
              <a:buClr>
                <a:schemeClr val="dk2"/>
              </a:buClr>
              <a:buSzPts val="2500"/>
              <a:buChar char="○"/>
              <a:defRPr sz="2500">
                <a:solidFill>
                  <a:schemeClr val="dk2"/>
                </a:solidFill>
              </a:defRPr>
            </a:lvl8pPr>
            <a:lvl9pPr marL="4114800" lvl="8" indent="-387350" rtl="0">
              <a:lnSpc>
                <a:spcPct val="115000"/>
              </a:lnSpc>
              <a:spcBef>
                <a:spcPts val="3000"/>
              </a:spcBef>
              <a:spcAft>
                <a:spcPts val="3000"/>
              </a:spcAft>
              <a:buClr>
                <a:schemeClr val="dk2"/>
              </a:buClr>
              <a:buSzPts val="2500"/>
              <a:buChar char="■"/>
              <a:defRPr sz="2500">
                <a:solidFill>
                  <a:schemeClr val="dk2"/>
                </a:solidFill>
              </a:defRPr>
            </a:lvl9pPr>
          </a:lstStyle>
          <a:p>
            <a:endParaRPr/>
          </a:p>
        </p:txBody>
      </p:sp>
      <p:sp>
        <p:nvSpPr>
          <p:cNvPr id="98" name="Google Shape;98;p25"/>
          <p:cNvSpPr txBox="1">
            <a:spLocks noGrp="1"/>
          </p:cNvSpPr>
          <p:nvPr>
            <p:ph type="sldNum" idx="12"/>
          </p:nvPr>
        </p:nvSpPr>
        <p:spPr>
          <a:xfrm>
            <a:off x="14009576" y="9693616"/>
            <a:ext cx="906900" cy="818100"/>
          </a:xfrm>
          <a:prstGeom prst="rect">
            <a:avLst/>
          </a:prstGeom>
          <a:noFill/>
          <a:ln>
            <a:noFill/>
          </a:ln>
        </p:spPr>
        <p:txBody>
          <a:bodyPr spcFirstLastPara="1" wrap="square" lIns="166050" tIns="166050" rIns="166050" bIns="166050" anchor="ctr" anchorCtr="0">
            <a:noAutofit/>
          </a:bodyPr>
          <a:lstStyle>
            <a:lvl1pPr lvl="0" algn="r" rtl="0">
              <a:buNone/>
              <a:defRPr sz="1800">
                <a:solidFill>
                  <a:schemeClr val="dk2"/>
                </a:solidFill>
              </a:defRPr>
            </a:lvl1pPr>
            <a:lvl2pPr lvl="1" algn="r" rtl="0">
              <a:buNone/>
              <a:defRPr sz="1800">
                <a:solidFill>
                  <a:schemeClr val="dk2"/>
                </a:solidFill>
              </a:defRPr>
            </a:lvl2pPr>
            <a:lvl3pPr lvl="2" algn="r" rtl="0">
              <a:buNone/>
              <a:defRPr sz="1800">
                <a:solidFill>
                  <a:schemeClr val="dk2"/>
                </a:solidFill>
              </a:defRPr>
            </a:lvl3pPr>
            <a:lvl4pPr lvl="3" algn="r" rtl="0">
              <a:buNone/>
              <a:defRPr sz="1800">
                <a:solidFill>
                  <a:schemeClr val="dk2"/>
                </a:solidFill>
              </a:defRPr>
            </a:lvl4pPr>
            <a:lvl5pPr lvl="4" algn="r" rtl="0">
              <a:buNone/>
              <a:defRPr sz="1800">
                <a:solidFill>
                  <a:schemeClr val="dk2"/>
                </a:solidFill>
              </a:defRPr>
            </a:lvl5pPr>
            <a:lvl6pPr lvl="5" algn="r" rtl="0">
              <a:buNone/>
              <a:defRPr sz="1800">
                <a:solidFill>
                  <a:schemeClr val="dk2"/>
                </a:solidFill>
              </a:defRPr>
            </a:lvl6pPr>
            <a:lvl7pPr lvl="6" algn="r" rtl="0">
              <a:buNone/>
              <a:defRPr sz="1800">
                <a:solidFill>
                  <a:schemeClr val="dk2"/>
                </a:solidFill>
              </a:defRPr>
            </a:lvl7pPr>
            <a:lvl8pPr lvl="7" algn="r" rtl="0">
              <a:buNone/>
              <a:defRPr sz="1800">
                <a:solidFill>
                  <a:schemeClr val="dk2"/>
                </a:solidFill>
              </a:defRPr>
            </a:lvl8pPr>
            <a:lvl9pPr lvl="8" algn="r" rtl="0">
              <a:buNone/>
              <a:defRPr sz="18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140"/>
        <p:cNvGrpSpPr/>
        <p:nvPr/>
      </p:nvGrpSpPr>
      <p:grpSpPr>
        <a:xfrm>
          <a:off x="0" y="0"/>
          <a:ext cx="0" cy="0"/>
          <a:chOff x="0" y="0"/>
          <a:chExt cx="0" cy="0"/>
        </a:xfrm>
      </p:grpSpPr>
      <p:sp>
        <p:nvSpPr>
          <p:cNvPr id="141" name="Google Shape;141;p37"/>
          <p:cNvSpPr txBox="1">
            <a:spLocks noGrp="1"/>
          </p:cNvSpPr>
          <p:nvPr>
            <p:ph type="title"/>
          </p:nvPr>
        </p:nvSpPr>
        <p:spPr>
          <a:xfrm>
            <a:off x="515409" y="925091"/>
            <a:ext cx="14089200" cy="1190400"/>
          </a:xfrm>
          <a:prstGeom prst="rect">
            <a:avLst/>
          </a:prstGeom>
          <a:noFill/>
          <a:ln>
            <a:noFill/>
          </a:ln>
        </p:spPr>
        <p:txBody>
          <a:bodyPr spcFirstLastPara="1" wrap="square" lIns="166075" tIns="166075" rIns="166075" bIns="166075" anchor="t" anchorCtr="0">
            <a:noAutofit/>
          </a:bodyPr>
          <a:lstStyle>
            <a:lvl1pPr lvl="0" rtl="0">
              <a:spcBef>
                <a:spcPts val="0"/>
              </a:spcBef>
              <a:spcAft>
                <a:spcPts val="0"/>
              </a:spcAft>
              <a:buClr>
                <a:schemeClr val="dk1"/>
              </a:buClr>
              <a:buSzPts val="5000"/>
              <a:buNone/>
              <a:defRPr sz="5000">
                <a:solidFill>
                  <a:schemeClr val="dk1"/>
                </a:solidFill>
              </a:defRPr>
            </a:lvl1pPr>
            <a:lvl2pPr lvl="1" rtl="0">
              <a:spcBef>
                <a:spcPts val="0"/>
              </a:spcBef>
              <a:spcAft>
                <a:spcPts val="0"/>
              </a:spcAft>
              <a:buClr>
                <a:schemeClr val="dk1"/>
              </a:buClr>
              <a:buSzPts val="5000"/>
              <a:buNone/>
              <a:defRPr sz="5000">
                <a:solidFill>
                  <a:schemeClr val="dk1"/>
                </a:solidFill>
              </a:defRPr>
            </a:lvl2pPr>
            <a:lvl3pPr lvl="2" rtl="0">
              <a:spcBef>
                <a:spcPts val="0"/>
              </a:spcBef>
              <a:spcAft>
                <a:spcPts val="0"/>
              </a:spcAft>
              <a:buClr>
                <a:schemeClr val="dk1"/>
              </a:buClr>
              <a:buSzPts val="5000"/>
              <a:buNone/>
              <a:defRPr sz="5000">
                <a:solidFill>
                  <a:schemeClr val="dk1"/>
                </a:solidFill>
              </a:defRPr>
            </a:lvl3pPr>
            <a:lvl4pPr lvl="3" rtl="0">
              <a:spcBef>
                <a:spcPts val="0"/>
              </a:spcBef>
              <a:spcAft>
                <a:spcPts val="0"/>
              </a:spcAft>
              <a:buClr>
                <a:schemeClr val="dk1"/>
              </a:buClr>
              <a:buSzPts val="5000"/>
              <a:buNone/>
              <a:defRPr sz="5000">
                <a:solidFill>
                  <a:schemeClr val="dk1"/>
                </a:solidFill>
              </a:defRPr>
            </a:lvl4pPr>
            <a:lvl5pPr lvl="4" rtl="0">
              <a:spcBef>
                <a:spcPts val="0"/>
              </a:spcBef>
              <a:spcAft>
                <a:spcPts val="0"/>
              </a:spcAft>
              <a:buClr>
                <a:schemeClr val="dk1"/>
              </a:buClr>
              <a:buSzPts val="5000"/>
              <a:buNone/>
              <a:defRPr sz="5000">
                <a:solidFill>
                  <a:schemeClr val="dk1"/>
                </a:solidFill>
              </a:defRPr>
            </a:lvl5pPr>
            <a:lvl6pPr lvl="5" rtl="0">
              <a:spcBef>
                <a:spcPts val="0"/>
              </a:spcBef>
              <a:spcAft>
                <a:spcPts val="0"/>
              </a:spcAft>
              <a:buClr>
                <a:schemeClr val="dk1"/>
              </a:buClr>
              <a:buSzPts val="5000"/>
              <a:buNone/>
              <a:defRPr sz="5000">
                <a:solidFill>
                  <a:schemeClr val="dk1"/>
                </a:solidFill>
              </a:defRPr>
            </a:lvl6pPr>
            <a:lvl7pPr lvl="6" rtl="0">
              <a:spcBef>
                <a:spcPts val="0"/>
              </a:spcBef>
              <a:spcAft>
                <a:spcPts val="0"/>
              </a:spcAft>
              <a:buClr>
                <a:schemeClr val="dk1"/>
              </a:buClr>
              <a:buSzPts val="5000"/>
              <a:buNone/>
              <a:defRPr sz="5000">
                <a:solidFill>
                  <a:schemeClr val="dk1"/>
                </a:solidFill>
              </a:defRPr>
            </a:lvl7pPr>
            <a:lvl8pPr lvl="7" rtl="0">
              <a:spcBef>
                <a:spcPts val="0"/>
              </a:spcBef>
              <a:spcAft>
                <a:spcPts val="0"/>
              </a:spcAft>
              <a:buClr>
                <a:schemeClr val="dk1"/>
              </a:buClr>
              <a:buSzPts val="5000"/>
              <a:buNone/>
              <a:defRPr sz="5000">
                <a:solidFill>
                  <a:schemeClr val="dk1"/>
                </a:solidFill>
              </a:defRPr>
            </a:lvl8pPr>
            <a:lvl9pPr lvl="8" rtl="0">
              <a:spcBef>
                <a:spcPts val="0"/>
              </a:spcBef>
              <a:spcAft>
                <a:spcPts val="0"/>
              </a:spcAft>
              <a:buClr>
                <a:schemeClr val="dk1"/>
              </a:buClr>
              <a:buSzPts val="5000"/>
              <a:buNone/>
              <a:defRPr sz="5000">
                <a:solidFill>
                  <a:schemeClr val="dk1"/>
                </a:solidFill>
              </a:defRPr>
            </a:lvl9pPr>
          </a:lstStyle>
          <a:p>
            <a:endParaRPr/>
          </a:p>
        </p:txBody>
      </p:sp>
      <p:sp>
        <p:nvSpPr>
          <p:cNvPr id="142" name="Google Shape;142;p37"/>
          <p:cNvSpPr txBox="1">
            <a:spLocks noGrp="1"/>
          </p:cNvSpPr>
          <p:nvPr>
            <p:ph type="body" idx="1"/>
          </p:nvPr>
        </p:nvSpPr>
        <p:spPr>
          <a:xfrm>
            <a:off x="515409" y="2395696"/>
            <a:ext cx="14089200" cy="7101900"/>
          </a:xfrm>
          <a:prstGeom prst="rect">
            <a:avLst/>
          </a:prstGeom>
          <a:noFill/>
          <a:ln>
            <a:noFill/>
          </a:ln>
        </p:spPr>
        <p:txBody>
          <a:bodyPr spcFirstLastPara="1" wrap="square" lIns="166075" tIns="166075" rIns="166075" bIns="166075" anchor="t" anchorCtr="0">
            <a:noAutofit/>
          </a:bodyPr>
          <a:lstStyle>
            <a:lvl1pPr marL="457200" lvl="0" indent="-431800" rtl="0">
              <a:lnSpc>
                <a:spcPct val="115000"/>
              </a:lnSpc>
              <a:spcBef>
                <a:spcPts val="0"/>
              </a:spcBef>
              <a:spcAft>
                <a:spcPts val="0"/>
              </a:spcAft>
              <a:buClr>
                <a:schemeClr val="dk2"/>
              </a:buClr>
              <a:buSzPts val="3200"/>
              <a:buChar char="●"/>
              <a:defRPr sz="3200">
                <a:solidFill>
                  <a:schemeClr val="dk2"/>
                </a:solidFill>
              </a:defRPr>
            </a:lvl1pPr>
            <a:lvl2pPr marL="914400" lvl="1" indent="-387350" rtl="0">
              <a:lnSpc>
                <a:spcPct val="115000"/>
              </a:lnSpc>
              <a:spcBef>
                <a:spcPts val="2900"/>
              </a:spcBef>
              <a:spcAft>
                <a:spcPts val="0"/>
              </a:spcAft>
              <a:buClr>
                <a:schemeClr val="dk2"/>
              </a:buClr>
              <a:buSzPts val="2500"/>
              <a:buChar char="○"/>
              <a:defRPr sz="2500">
                <a:solidFill>
                  <a:schemeClr val="dk2"/>
                </a:solidFill>
              </a:defRPr>
            </a:lvl2pPr>
            <a:lvl3pPr marL="1371600" lvl="2" indent="-387350" rtl="0">
              <a:lnSpc>
                <a:spcPct val="115000"/>
              </a:lnSpc>
              <a:spcBef>
                <a:spcPts val="2900"/>
              </a:spcBef>
              <a:spcAft>
                <a:spcPts val="0"/>
              </a:spcAft>
              <a:buClr>
                <a:schemeClr val="dk2"/>
              </a:buClr>
              <a:buSzPts val="2500"/>
              <a:buChar char="■"/>
              <a:defRPr sz="2500">
                <a:solidFill>
                  <a:schemeClr val="dk2"/>
                </a:solidFill>
              </a:defRPr>
            </a:lvl3pPr>
            <a:lvl4pPr marL="1828800" lvl="3" indent="-387350" rtl="0">
              <a:lnSpc>
                <a:spcPct val="115000"/>
              </a:lnSpc>
              <a:spcBef>
                <a:spcPts val="2900"/>
              </a:spcBef>
              <a:spcAft>
                <a:spcPts val="0"/>
              </a:spcAft>
              <a:buClr>
                <a:schemeClr val="dk2"/>
              </a:buClr>
              <a:buSzPts val="2500"/>
              <a:buChar char="●"/>
              <a:defRPr sz="2500">
                <a:solidFill>
                  <a:schemeClr val="dk2"/>
                </a:solidFill>
              </a:defRPr>
            </a:lvl4pPr>
            <a:lvl5pPr marL="2286000" lvl="4" indent="-387350" rtl="0">
              <a:lnSpc>
                <a:spcPct val="115000"/>
              </a:lnSpc>
              <a:spcBef>
                <a:spcPts val="2900"/>
              </a:spcBef>
              <a:spcAft>
                <a:spcPts val="0"/>
              </a:spcAft>
              <a:buClr>
                <a:schemeClr val="dk2"/>
              </a:buClr>
              <a:buSzPts val="2500"/>
              <a:buChar char="○"/>
              <a:defRPr sz="2500">
                <a:solidFill>
                  <a:schemeClr val="dk2"/>
                </a:solidFill>
              </a:defRPr>
            </a:lvl5pPr>
            <a:lvl6pPr marL="2743200" lvl="5" indent="-387350" rtl="0">
              <a:lnSpc>
                <a:spcPct val="115000"/>
              </a:lnSpc>
              <a:spcBef>
                <a:spcPts val="2900"/>
              </a:spcBef>
              <a:spcAft>
                <a:spcPts val="0"/>
              </a:spcAft>
              <a:buClr>
                <a:schemeClr val="dk2"/>
              </a:buClr>
              <a:buSzPts val="2500"/>
              <a:buChar char="■"/>
              <a:defRPr sz="2500">
                <a:solidFill>
                  <a:schemeClr val="dk2"/>
                </a:solidFill>
              </a:defRPr>
            </a:lvl6pPr>
            <a:lvl7pPr marL="3200400" lvl="6" indent="-387350" rtl="0">
              <a:lnSpc>
                <a:spcPct val="115000"/>
              </a:lnSpc>
              <a:spcBef>
                <a:spcPts val="2900"/>
              </a:spcBef>
              <a:spcAft>
                <a:spcPts val="0"/>
              </a:spcAft>
              <a:buClr>
                <a:schemeClr val="dk2"/>
              </a:buClr>
              <a:buSzPts val="2500"/>
              <a:buChar char="●"/>
              <a:defRPr sz="2500">
                <a:solidFill>
                  <a:schemeClr val="dk2"/>
                </a:solidFill>
              </a:defRPr>
            </a:lvl7pPr>
            <a:lvl8pPr marL="3657600" lvl="7" indent="-387350" rtl="0">
              <a:lnSpc>
                <a:spcPct val="115000"/>
              </a:lnSpc>
              <a:spcBef>
                <a:spcPts val="2900"/>
              </a:spcBef>
              <a:spcAft>
                <a:spcPts val="0"/>
              </a:spcAft>
              <a:buClr>
                <a:schemeClr val="dk2"/>
              </a:buClr>
              <a:buSzPts val="2500"/>
              <a:buChar char="○"/>
              <a:defRPr sz="2500">
                <a:solidFill>
                  <a:schemeClr val="dk2"/>
                </a:solidFill>
              </a:defRPr>
            </a:lvl8pPr>
            <a:lvl9pPr marL="4114800" lvl="8" indent="-387350" rtl="0">
              <a:lnSpc>
                <a:spcPct val="115000"/>
              </a:lnSpc>
              <a:spcBef>
                <a:spcPts val="2900"/>
              </a:spcBef>
              <a:spcAft>
                <a:spcPts val="2900"/>
              </a:spcAft>
              <a:buClr>
                <a:schemeClr val="dk2"/>
              </a:buClr>
              <a:buSzPts val="2500"/>
              <a:buChar char="■"/>
              <a:defRPr sz="2500">
                <a:solidFill>
                  <a:schemeClr val="dk2"/>
                </a:solidFill>
              </a:defRPr>
            </a:lvl9pPr>
          </a:lstStyle>
          <a:p>
            <a:endParaRPr/>
          </a:p>
        </p:txBody>
      </p:sp>
      <p:sp>
        <p:nvSpPr>
          <p:cNvPr id="143" name="Google Shape;143;p37"/>
          <p:cNvSpPr txBox="1">
            <a:spLocks noGrp="1"/>
          </p:cNvSpPr>
          <p:nvPr>
            <p:ph type="sldNum" idx="12"/>
          </p:nvPr>
        </p:nvSpPr>
        <p:spPr>
          <a:xfrm>
            <a:off x="14009576" y="9693616"/>
            <a:ext cx="907200" cy="818100"/>
          </a:xfrm>
          <a:prstGeom prst="rect">
            <a:avLst/>
          </a:prstGeom>
          <a:noFill/>
          <a:ln>
            <a:noFill/>
          </a:ln>
        </p:spPr>
        <p:txBody>
          <a:bodyPr spcFirstLastPara="1" wrap="square" lIns="166075" tIns="166075" rIns="166075" bIns="166075" anchor="ctr" anchorCtr="0">
            <a:noAutofit/>
          </a:bodyPr>
          <a:lstStyle>
            <a:lvl1pPr lvl="0" algn="r" rtl="0">
              <a:buNone/>
              <a:defRPr sz="1800">
                <a:solidFill>
                  <a:schemeClr val="dk2"/>
                </a:solidFill>
              </a:defRPr>
            </a:lvl1pPr>
            <a:lvl2pPr lvl="1" algn="r" rtl="0">
              <a:buNone/>
              <a:defRPr sz="1800">
                <a:solidFill>
                  <a:schemeClr val="dk2"/>
                </a:solidFill>
              </a:defRPr>
            </a:lvl2pPr>
            <a:lvl3pPr lvl="2" algn="r" rtl="0">
              <a:buNone/>
              <a:defRPr sz="1800">
                <a:solidFill>
                  <a:schemeClr val="dk2"/>
                </a:solidFill>
              </a:defRPr>
            </a:lvl3pPr>
            <a:lvl4pPr lvl="3" algn="r" rtl="0">
              <a:buNone/>
              <a:defRPr sz="1800">
                <a:solidFill>
                  <a:schemeClr val="dk2"/>
                </a:solidFill>
              </a:defRPr>
            </a:lvl4pPr>
            <a:lvl5pPr lvl="4" algn="r" rtl="0">
              <a:buNone/>
              <a:defRPr sz="1800">
                <a:solidFill>
                  <a:schemeClr val="dk2"/>
                </a:solidFill>
              </a:defRPr>
            </a:lvl5pPr>
            <a:lvl6pPr lvl="5" algn="r" rtl="0">
              <a:buNone/>
              <a:defRPr sz="1800">
                <a:solidFill>
                  <a:schemeClr val="dk2"/>
                </a:solidFill>
              </a:defRPr>
            </a:lvl6pPr>
            <a:lvl7pPr lvl="6" algn="r" rtl="0">
              <a:buNone/>
              <a:defRPr sz="1800">
                <a:solidFill>
                  <a:schemeClr val="dk2"/>
                </a:solidFill>
              </a:defRPr>
            </a:lvl7pPr>
            <a:lvl8pPr lvl="7" algn="r" rtl="0">
              <a:buNone/>
              <a:defRPr sz="1800">
                <a:solidFill>
                  <a:schemeClr val="dk2"/>
                </a:solidFill>
              </a:defRPr>
            </a:lvl8pPr>
            <a:lvl9pPr lvl="8" algn="r" rtl="0">
              <a:buNone/>
              <a:defRPr sz="18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185"/>
        <p:cNvGrpSpPr/>
        <p:nvPr/>
      </p:nvGrpSpPr>
      <p:grpSpPr>
        <a:xfrm>
          <a:off x="0" y="0"/>
          <a:ext cx="0" cy="0"/>
          <a:chOff x="0" y="0"/>
          <a:chExt cx="0" cy="0"/>
        </a:xfrm>
      </p:grpSpPr>
      <p:sp>
        <p:nvSpPr>
          <p:cNvPr id="186" name="Google Shape;186;p49"/>
          <p:cNvSpPr txBox="1">
            <a:spLocks noGrp="1"/>
          </p:cNvSpPr>
          <p:nvPr>
            <p:ph type="title"/>
          </p:nvPr>
        </p:nvSpPr>
        <p:spPr>
          <a:xfrm>
            <a:off x="515409" y="925091"/>
            <a:ext cx="14089200" cy="1190400"/>
          </a:xfrm>
          <a:prstGeom prst="rect">
            <a:avLst/>
          </a:prstGeom>
          <a:noFill/>
          <a:ln>
            <a:noFill/>
          </a:ln>
        </p:spPr>
        <p:txBody>
          <a:bodyPr spcFirstLastPara="1" wrap="square" lIns="164125" tIns="164125" rIns="164125" bIns="164125" anchor="t" anchorCtr="0">
            <a:noAutofit/>
          </a:bodyPr>
          <a:lstStyle>
            <a:lvl1pPr lvl="0" rtl="0">
              <a:spcBef>
                <a:spcPts val="0"/>
              </a:spcBef>
              <a:spcAft>
                <a:spcPts val="0"/>
              </a:spcAft>
              <a:buClr>
                <a:schemeClr val="dk1"/>
              </a:buClr>
              <a:buSzPts val="5000"/>
              <a:buNone/>
              <a:defRPr sz="5000">
                <a:solidFill>
                  <a:schemeClr val="dk1"/>
                </a:solidFill>
              </a:defRPr>
            </a:lvl1pPr>
            <a:lvl2pPr lvl="1" rtl="0">
              <a:spcBef>
                <a:spcPts val="0"/>
              </a:spcBef>
              <a:spcAft>
                <a:spcPts val="0"/>
              </a:spcAft>
              <a:buClr>
                <a:schemeClr val="dk1"/>
              </a:buClr>
              <a:buSzPts val="5000"/>
              <a:buNone/>
              <a:defRPr sz="5000">
                <a:solidFill>
                  <a:schemeClr val="dk1"/>
                </a:solidFill>
              </a:defRPr>
            </a:lvl2pPr>
            <a:lvl3pPr lvl="2" rtl="0">
              <a:spcBef>
                <a:spcPts val="0"/>
              </a:spcBef>
              <a:spcAft>
                <a:spcPts val="0"/>
              </a:spcAft>
              <a:buClr>
                <a:schemeClr val="dk1"/>
              </a:buClr>
              <a:buSzPts val="5000"/>
              <a:buNone/>
              <a:defRPr sz="5000">
                <a:solidFill>
                  <a:schemeClr val="dk1"/>
                </a:solidFill>
              </a:defRPr>
            </a:lvl3pPr>
            <a:lvl4pPr lvl="3" rtl="0">
              <a:spcBef>
                <a:spcPts val="0"/>
              </a:spcBef>
              <a:spcAft>
                <a:spcPts val="0"/>
              </a:spcAft>
              <a:buClr>
                <a:schemeClr val="dk1"/>
              </a:buClr>
              <a:buSzPts val="5000"/>
              <a:buNone/>
              <a:defRPr sz="5000">
                <a:solidFill>
                  <a:schemeClr val="dk1"/>
                </a:solidFill>
              </a:defRPr>
            </a:lvl4pPr>
            <a:lvl5pPr lvl="4" rtl="0">
              <a:spcBef>
                <a:spcPts val="0"/>
              </a:spcBef>
              <a:spcAft>
                <a:spcPts val="0"/>
              </a:spcAft>
              <a:buClr>
                <a:schemeClr val="dk1"/>
              </a:buClr>
              <a:buSzPts val="5000"/>
              <a:buNone/>
              <a:defRPr sz="5000">
                <a:solidFill>
                  <a:schemeClr val="dk1"/>
                </a:solidFill>
              </a:defRPr>
            </a:lvl5pPr>
            <a:lvl6pPr lvl="5" rtl="0">
              <a:spcBef>
                <a:spcPts val="0"/>
              </a:spcBef>
              <a:spcAft>
                <a:spcPts val="0"/>
              </a:spcAft>
              <a:buClr>
                <a:schemeClr val="dk1"/>
              </a:buClr>
              <a:buSzPts val="5000"/>
              <a:buNone/>
              <a:defRPr sz="5000">
                <a:solidFill>
                  <a:schemeClr val="dk1"/>
                </a:solidFill>
              </a:defRPr>
            </a:lvl6pPr>
            <a:lvl7pPr lvl="6" rtl="0">
              <a:spcBef>
                <a:spcPts val="0"/>
              </a:spcBef>
              <a:spcAft>
                <a:spcPts val="0"/>
              </a:spcAft>
              <a:buClr>
                <a:schemeClr val="dk1"/>
              </a:buClr>
              <a:buSzPts val="5000"/>
              <a:buNone/>
              <a:defRPr sz="5000">
                <a:solidFill>
                  <a:schemeClr val="dk1"/>
                </a:solidFill>
              </a:defRPr>
            </a:lvl7pPr>
            <a:lvl8pPr lvl="7" rtl="0">
              <a:spcBef>
                <a:spcPts val="0"/>
              </a:spcBef>
              <a:spcAft>
                <a:spcPts val="0"/>
              </a:spcAft>
              <a:buClr>
                <a:schemeClr val="dk1"/>
              </a:buClr>
              <a:buSzPts val="5000"/>
              <a:buNone/>
              <a:defRPr sz="5000">
                <a:solidFill>
                  <a:schemeClr val="dk1"/>
                </a:solidFill>
              </a:defRPr>
            </a:lvl8pPr>
            <a:lvl9pPr lvl="8" rtl="0">
              <a:spcBef>
                <a:spcPts val="0"/>
              </a:spcBef>
              <a:spcAft>
                <a:spcPts val="0"/>
              </a:spcAft>
              <a:buClr>
                <a:schemeClr val="dk1"/>
              </a:buClr>
              <a:buSzPts val="5000"/>
              <a:buNone/>
              <a:defRPr sz="5000">
                <a:solidFill>
                  <a:schemeClr val="dk1"/>
                </a:solidFill>
              </a:defRPr>
            </a:lvl9pPr>
          </a:lstStyle>
          <a:p>
            <a:endParaRPr/>
          </a:p>
        </p:txBody>
      </p:sp>
      <p:sp>
        <p:nvSpPr>
          <p:cNvPr id="187" name="Google Shape;187;p49"/>
          <p:cNvSpPr txBox="1">
            <a:spLocks noGrp="1"/>
          </p:cNvSpPr>
          <p:nvPr>
            <p:ph type="body" idx="1"/>
          </p:nvPr>
        </p:nvSpPr>
        <p:spPr>
          <a:xfrm>
            <a:off x="515409" y="2395696"/>
            <a:ext cx="14089200" cy="7101900"/>
          </a:xfrm>
          <a:prstGeom prst="rect">
            <a:avLst/>
          </a:prstGeom>
          <a:noFill/>
          <a:ln>
            <a:noFill/>
          </a:ln>
        </p:spPr>
        <p:txBody>
          <a:bodyPr spcFirstLastPara="1" wrap="square" lIns="164125" tIns="164125" rIns="164125" bIns="164125" anchor="t" anchorCtr="0">
            <a:noAutofit/>
          </a:bodyPr>
          <a:lstStyle>
            <a:lvl1pPr marL="457200" lvl="0" indent="-431800" rtl="0">
              <a:lnSpc>
                <a:spcPct val="115000"/>
              </a:lnSpc>
              <a:spcBef>
                <a:spcPts val="0"/>
              </a:spcBef>
              <a:spcAft>
                <a:spcPts val="0"/>
              </a:spcAft>
              <a:buClr>
                <a:schemeClr val="dk2"/>
              </a:buClr>
              <a:buSzPts val="3200"/>
              <a:buChar char="●"/>
              <a:defRPr sz="3200">
                <a:solidFill>
                  <a:schemeClr val="dk2"/>
                </a:solidFill>
              </a:defRPr>
            </a:lvl1pPr>
            <a:lvl2pPr marL="914400" lvl="1" indent="-387350" rtl="0">
              <a:lnSpc>
                <a:spcPct val="115000"/>
              </a:lnSpc>
              <a:spcBef>
                <a:spcPts val="2900"/>
              </a:spcBef>
              <a:spcAft>
                <a:spcPts val="0"/>
              </a:spcAft>
              <a:buClr>
                <a:schemeClr val="dk2"/>
              </a:buClr>
              <a:buSzPts val="2500"/>
              <a:buChar char="○"/>
              <a:defRPr sz="2500">
                <a:solidFill>
                  <a:schemeClr val="dk2"/>
                </a:solidFill>
              </a:defRPr>
            </a:lvl2pPr>
            <a:lvl3pPr marL="1371600" lvl="2" indent="-387350" rtl="0">
              <a:lnSpc>
                <a:spcPct val="115000"/>
              </a:lnSpc>
              <a:spcBef>
                <a:spcPts val="2900"/>
              </a:spcBef>
              <a:spcAft>
                <a:spcPts val="0"/>
              </a:spcAft>
              <a:buClr>
                <a:schemeClr val="dk2"/>
              </a:buClr>
              <a:buSzPts val="2500"/>
              <a:buChar char="■"/>
              <a:defRPr sz="2500">
                <a:solidFill>
                  <a:schemeClr val="dk2"/>
                </a:solidFill>
              </a:defRPr>
            </a:lvl3pPr>
            <a:lvl4pPr marL="1828800" lvl="3" indent="-387350" rtl="0">
              <a:lnSpc>
                <a:spcPct val="115000"/>
              </a:lnSpc>
              <a:spcBef>
                <a:spcPts val="2900"/>
              </a:spcBef>
              <a:spcAft>
                <a:spcPts val="0"/>
              </a:spcAft>
              <a:buClr>
                <a:schemeClr val="dk2"/>
              </a:buClr>
              <a:buSzPts val="2500"/>
              <a:buChar char="●"/>
              <a:defRPr sz="2500">
                <a:solidFill>
                  <a:schemeClr val="dk2"/>
                </a:solidFill>
              </a:defRPr>
            </a:lvl4pPr>
            <a:lvl5pPr marL="2286000" lvl="4" indent="-387350" rtl="0">
              <a:lnSpc>
                <a:spcPct val="115000"/>
              </a:lnSpc>
              <a:spcBef>
                <a:spcPts val="2900"/>
              </a:spcBef>
              <a:spcAft>
                <a:spcPts val="0"/>
              </a:spcAft>
              <a:buClr>
                <a:schemeClr val="dk2"/>
              </a:buClr>
              <a:buSzPts val="2500"/>
              <a:buChar char="○"/>
              <a:defRPr sz="2500">
                <a:solidFill>
                  <a:schemeClr val="dk2"/>
                </a:solidFill>
              </a:defRPr>
            </a:lvl5pPr>
            <a:lvl6pPr marL="2743200" lvl="5" indent="-387350" rtl="0">
              <a:lnSpc>
                <a:spcPct val="115000"/>
              </a:lnSpc>
              <a:spcBef>
                <a:spcPts val="2900"/>
              </a:spcBef>
              <a:spcAft>
                <a:spcPts val="0"/>
              </a:spcAft>
              <a:buClr>
                <a:schemeClr val="dk2"/>
              </a:buClr>
              <a:buSzPts val="2500"/>
              <a:buChar char="■"/>
              <a:defRPr sz="2500">
                <a:solidFill>
                  <a:schemeClr val="dk2"/>
                </a:solidFill>
              </a:defRPr>
            </a:lvl6pPr>
            <a:lvl7pPr marL="3200400" lvl="6" indent="-387350" rtl="0">
              <a:lnSpc>
                <a:spcPct val="115000"/>
              </a:lnSpc>
              <a:spcBef>
                <a:spcPts val="2900"/>
              </a:spcBef>
              <a:spcAft>
                <a:spcPts val="0"/>
              </a:spcAft>
              <a:buClr>
                <a:schemeClr val="dk2"/>
              </a:buClr>
              <a:buSzPts val="2500"/>
              <a:buChar char="●"/>
              <a:defRPr sz="2500">
                <a:solidFill>
                  <a:schemeClr val="dk2"/>
                </a:solidFill>
              </a:defRPr>
            </a:lvl7pPr>
            <a:lvl8pPr marL="3657600" lvl="7" indent="-387350" rtl="0">
              <a:lnSpc>
                <a:spcPct val="115000"/>
              </a:lnSpc>
              <a:spcBef>
                <a:spcPts val="2900"/>
              </a:spcBef>
              <a:spcAft>
                <a:spcPts val="0"/>
              </a:spcAft>
              <a:buClr>
                <a:schemeClr val="dk2"/>
              </a:buClr>
              <a:buSzPts val="2500"/>
              <a:buChar char="○"/>
              <a:defRPr sz="2500">
                <a:solidFill>
                  <a:schemeClr val="dk2"/>
                </a:solidFill>
              </a:defRPr>
            </a:lvl8pPr>
            <a:lvl9pPr marL="4114800" lvl="8" indent="-387350" rtl="0">
              <a:lnSpc>
                <a:spcPct val="115000"/>
              </a:lnSpc>
              <a:spcBef>
                <a:spcPts val="2900"/>
              </a:spcBef>
              <a:spcAft>
                <a:spcPts val="2900"/>
              </a:spcAft>
              <a:buClr>
                <a:schemeClr val="dk2"/>
              </a:buClr>
              <a:buSzPts val="2500"/>
              <a:buChar char="■"/>
              <a:defRPr sz="2500">
                <a:solidFill>
                  <a:schemeClr val="dk2"/>
                </a:solidFill>
              </a:defRPr>
            </a:lvl9pPr>
          </a:lstStyle>
          <a:p>
            <a:endParaRPr/>
          </a:p>
        </p:txBody>
      </p:sp>
      <p:sp>
        <p:nvSpPr>
          <p:cNvPr id="188" name="Google Shape;188;p49"/>
          <p:cNvSpPr txBox="1">
            <a:spLocks noGrp="1"/>
          </p:cNvSpPr>
          <p:nvPr>
            <p:ph type="sldNum" idx="12"/>
          </p:nvPr>
        </p:nvSpPr>
        <p:spPr>
          <a:xfrm>
            <a:off x="14009576" y="9693616"/>
            <a:ext cx="907200" cy="818100"/>
          </a:xfrm>
          <a:prstGeom prst="rect">
            <a:avLst/>
          </a:prstGeom>
          <a:noFill/>
          <a:ln>
            <a:noFill/>
          </a:ln>
        </p:spPr>
        <p:txBody>
          <a:bodyPr spcFirstLastPara="1" wrap="square" lIns="164125" tIns="164125" rIns="164125" bIns="164125" anchor="ctr" anchorCtr="0">
            <a:noAutofit/>
          </a:bodyPr>
          <a:lstStyle>
            <a:lvl1pPr lvl="0" algn="r" rtl="0">
              <a:buNone/>
              <a:defRPr sz="1800">
                <a:solidFill>
                  <a:schemeClr val="dk2"/>
                </a:solidFill>
              </a:defRPr>
            </a:lvl1pPr>
            <a:lvl2pPr lvl="1" algn="r" rtl="0">
              <a:buNone/>
              <a:defRPr sz="1800">
                <a:solidFill>
                  <a:schemeClr val="dk2"/>
                </a:solidFill>
              </a:defRPr>
            </a:lvl2pPr>
            <a:lvl3pPr lvl="2" algn="r" rtl="0">
              <a:buNone/>
              <a:defRPr sz="1800">
                <a:solidFill>
                  <a:schemeClr val="dk2"/>
                </a:solidFill>
              </a:defRPr>
            </a:lvl3pPr>
            <a:lvl4pPr lvl="3" algn="r" rtl="0">
              <a:buNone/>
              <a:defRPr sz="1800">
                <a:solidFill>
                  <a:schemeClr val="dk2"/>
                </a:solidFill>
              </a:defRPr>
            </a:lvl4pPr>
            <a:lvl5pPr lvl="4" algn="r" rtl="0">
              <a:buNone/>
              <a:defRPr sz="1800">
                <a:solidFill>
                  <a:schemeClr val="dk2"/>
                </a:solidFill>
              </a:defRPr>
            </a:lvl5pPr>
            <a:lvl6pPr lvl="5" algn="r" rtl="0">
              <a:buNone/>
              <a:defRPr sz="1800">
                <a:solidFill>
                  <a:schemeClr val="dk2"/>
                </a:solidFill>
              </a:defRPr>
            </a:lvl6pPr>
            <a:lvl7pPr lvl="6" algn="r" rtl="0">
              <a:buNone/>
              <a:defRPr sz="1800">
                <a:solidFill>
                  <a:schemeClr val="dk2"/>
                </a:solidFill>
              </a:defRPr>
            </a:lvl7pPr>
            <a:lvl8pPr lvl="7" algn="r" rtl="0">
              <a:buNone/>
              <a:defRPr sz="1800">
                <a:solidFill>
                  <a:schemeClr val="dk2"/>
                </a:solidFill>
              </a:defRPr>
            </a:lvl8pPr>
            <a:lvl9pPr lvl="8" algn="r" rtl="0">
              <a:buNone/>
              <a:defRPr sz="18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30"/>
        <p:cNvGrpSpPr/>
        <p:nvPr/>
      </p:nvGrpSpPr>
      <p:grpSpPr>
        <a:xfrm>
          <a:off x="0" y="0"/>
          <a:ext cx="0" cy="0"/>
          <a:chOff x="0" y="0"/>
          <a:chExt cx="0" cy="0"/>
        </a:xfrm>
      </p:grpSpPr>
      <p:sp>
        <p:nvSpPr>
          <p:cNvPr id="231" name="Google Shape;231;p61"/>
          <p:cNvSpPr txBox="1">
            <a:spLocks noGrp="1"/>
          </p:cNvSpPr>
          <p:nvPr>
            <p:ph type="title"/>
          </p:nvPr>
        </p:nvSpPr>
        <p:spPr>
          <a:xfrm>
            <a:off x="515409" y="925091"/>
            <a:ext cx="14089200" cy="1190400"/>
          </a:xfrm>
          <a:prstGeom prst="rect">
            <a:avLst/>
          </a:prstGeom>
          <a:noFill/>
          <a:ln>
            <a:noFill/>
          </a:ln>
        </p:spPr>
        <p:txBody>
          <a:bodyPr spcFirstLastPara="1" wrap="square" lIns="164125" tIns="164125" rIns="164125" bIns="164125" anchor="t" anchorCtr="0">
            <a:noAutofit/>
          </a:bodyPr>
          <a:lstStyle>
            <a:lvl1pPr lvl="0" rtl="0">
              <a:spcBef>
                <a:spcPts val="0"/>
              </a:spcBef>
              <a:spcAft>
                <a:spcPts val="0"/>
              </a:spcAft>
              <a:buClr>
                <a:schemeClr val="dk1"/>
              </a:buClr>
              <a:buSzPts val="4900"/>
              <a:buNone/>
              <a:defRPr sz="4900">
                <a:solidFill>
                  <a:schemeClr val="dk1"/>
                </a:solidFill>
              </a:defRPr>
            </a:lvl1pPr>
            <a:lvl2pPr lvl="1" rtl="0">
              <a:spcBef>
                <a:spcPts val="0"/>
              </a:spcBef>
              <a:spcAft>
                <a:spcPts val="0"/>
              </a:spcAft>
              <a:buClr>
                <a:schemeClr val="dk1"/>
              </a:buClr>
              <a:buSzPts val="4900"/>
              <a:buNone/>
              <a:defRPr sz="4900">
                <a:solidFill>
                  <a:schemeClr val="dk1"/>
                </a:solidFill>
              </a:defRPr>
            </a:lvl2pPr>
            <a:lvl3pPr lvl="2" rtl="0">
              <a:spcBef>
                <a:spcPts val="0"/>
              </a:spcBef>
              <a:spcAft>
                <a:spcPts val="0"/>
              </a:spcAft>
              <a:buClr>
                <a:schemeClr val="dk1"/>
              </a:buClr>
              <a:buSzPts val="4900"/>
              <a:buNone/>
              <a:defRPr sz="4900">
                <a:solidFill>
                  <a:schemeClr val="dk1"/>
                </a:solidFill>
              </a:defRPr>
            </a:lvl3pPr>
            <a:lvl4pPr lvl="3" rtl="0">
              <a:spcBef>
                <a:spcPts val="0"/>
              </a:spcBef>
              <a:spcAft>
                <a:spcPts val="0"/>
              </a:spcAft>
              <a:buClr>
                <a:schemeClr val="dk1"/>
              </a:buClr>
              <a:buSzPts val="4900"/>
              <a:buNone/>
              <a:defRPr sz="4900">
                <a:solidFill>
                  <a:schemeClr val="dk1"/>
                </a:solidFill>
              </a:defRPr>
            </a:lvl4pPr>
            <a:lvl5pPr lvl="4" rtl="0">
              <a:spcBef>
                <a:spcPts val="0"/>
              </a:spcBef>
              <a:spcAft>
                <a:spcPts val="0"/>
              </a:spcAft>
              <a:buClr>
                <a:schemeClr val="dk1"/>
              </a:buClr>
              <a:buSzPts val="4900"/>
              <a:buNone/>
              <a:defRPr sz="4900">
                <a:solidFill>
                  <a:schemeClr val="dk1"/>
                </a:solidFill>
              </a:defRPr>
            </a:lvl5pPr>
            <a:lvl6pPr lvl="5" rtl="0">
              <a:spcBef>
                <a:spcPts val="0"/>
              </a:spcBef>
              <a:spcAft>
                <a:spcPts val="0"/>
              </a:spcAft>
              <a:buClr>
                <a:schemeClr val="dk1"/>
              </a:buClr>
              <a:buSzPts val="4900"/>
              <a:buNone/>
              <a:defRPr sz="4900">
                <a:solidFill>
                  <a:schemeClr val="dk1"/>
                </a:solidFill>
              </a:defRPr>
            </a:lvl6pPr>
            <a:lvl7pPr lvl="6" rtl="0">
              <a:spcBef>
                <a:spcPts val="0"/>
              </a:spcBef>
              <a:spcAft>
                <a:spcPts val="0"/>
              </a:spcAft>
              <a:buClr>
                <a:schemeClr val="dk1"/>
              </a:buClr>
              <a:buSzPts val="4900"/>
              <a:buNone/>
              <a:defRPr sz="4900">
                <a:solidFill>
                  <a:schemeClr val="dk1"/>
                </a:solidFill>
              </a:defRPr>
            </a:lvl7pPr>
            <a:lvl8pPr lvl="7" rtl="0">
              <a:spcBef>
                <a:spcPts val="0"/>
              </a:spcBef>
              <a:spcAft>
                <a:spcPts val="0"/>
              </a:spcAft>
              <a:buClr>
                <a:schemeClr val="dk1"/>
              </a:buClr>
              <a:buSzPts val="4900"/>
              <a:buNone/>
              <a:defRPr sz="4900">
                <a:solidFill>
                  <a:schemeClr val="dk1"/>
                </a:solidFill>
              </a:defRPr>
            </a:lvl8pPr>
            <a:lvl9pPr lvl="8" rtl="0">
              <a:spcBef>
                <a:spcPts val="0"/>
              </a:spcBef>
              <a:spcAft>
                <a:spcPts val="0"/>
              </a:spcAft>
              <a:buClr>
                <a:schemeClr val="dk1"/>
              </a:buClr>
              <a:buSzPts val="4900"/>
              <a:buNone/>
              <a:defRPr sz="4900">
                <a:solidFill>
                  <a:schemeClr val="dk1"/>
                </a:solidFill>
              </a:defRPr>
            </a:lvl9pPr>
          </a:lstStyle>
          <a:p>
            <a:endParaRPr/>
          </a:p>
        </p:txBody>
      </p:sp>
      <p:sp>
        <p:nvSpPr>
          <p:cNvPr id="232" name="Google Shape;232;p61"/>
          <p:cNvSpPr txBox="1">
            <a:spLocks noGrp="1"/>
          </p:cNvSpPr>
          <p:nvPr>
            <p:ph type="body" idx="1"/>
          </p:nvPr>
        </p:nvSpPr>
        <p:spPr>
          <a:xfrm>
            <a:off x="515409" y="2395696"/>
            <a:ext cx="14089200" cy="7101600"/>
          </a:xfrm>
          <a:prstGeom prst="rect">
            <a:avLst/>
          </a:prstGeom>
          <a:noFill/>
          <a:ln>
            <a:noFill/>
          </a:ln>
        </p:spPr>
        <p:txBody>
          <a:bodyPr spcFirstLastPara="1" wrap="square" lIns="164125" tIns="164125" rIns="164125" bIns="164125" anchor="t" anchorCtr="0">
            <a:noAutofit/>
          </a:bodyPr>
          <a:lstStyle>
            <a:lvl1pPr marL="457200" lvl="0" indent="-438150" rtl="0">
              <a:lnSpc>
                <a:spcPct val="115000"/>
              </a:lnSpc>
              <a:spcBef>
                <a:spcPts val="0"/>
              </a:spcBef>
              <a:spcAft>
                <a:spcPts val="0"/>
              </a:spcAft>
              <a:buClr>
                <a:schemeClr val="dk2"/>
              </a:buClr>
              <a:buSzPts val="3300"/>
              <a:buChar char="●"/>
              <a:defRPr sz="3300">
                <a:solidFill>
                  <a:schemeClr val="dk2"/>
                </a:solidFill>
              </a:defRPr>
            </a:lvl1pPr>
            <a:lvl2pPr marL="914400" lvl="1" indent="-387350" rtl="0">
              <a:lnSpc>
                <a:spcPct val="115000"/>
              </a:lnSpc>
              <a:spcBef>
                <a:spcPts val="3000"/>
              </a:spcBef>
              <a:spcAft>
                <a:spcPts val="0"/>
              </a:spcAft>
              <a:buClr>
                <a:schemeClr val="dk2"/>
              </a:buClr>
              <a:buSzPts val="2500"/>
              <a:buChar char="○"/>
              <a:defRPr sz="2500">
                <a:solidFill>
                  <a:schemeClr val="dk2"/>
                </a:solidFill>
              </a:defRPr>
            </a:lvl2pPr>
            <a:lvl3pPr marL="1371600" lvl="2" indent="-387350" rtl="0">
              <a:lnSpc>
                <a:spcPct val="115000"/>
              </a:lnSpc>
              <a:spcBef>
                <a:spcPts val="3000"/>
              </a:spcBef>
              <a:spcAft>
                <a:spcPts val="0"/>
              </a:spcAft>
              <a:buClr>
                <a:schemeClr val="dk2"/>
              </a:buClr>
              <a:buSzPts val="2500"/>
              <a:buChar char="■"/>
              <a:defRPr sz="2500">
                <a:solidFill>
                  <a:schemeClr val="dk2"/>
                </a:solidFill>
              </a:defRPr>
            </a:lvl3pPr>
            <a:lvl4pPr marL="1828800" lvl="3" indent="-387350" rtl="0">
              <a:lnSpc>
                <a:spcPct val="115000"/>
              </a:lnSpc>
              <a:spcBef>
                <a:spcPts val="3000"/>
              </a:spcBef>
              <a:spcAft>
                <a:spcPts val="0"/>
              </a:spcAft>
              <a:buClr>
                <a:schemeClr val="dk2"/>
              </a:buClr>
              <a:buSzPts val="2500"/>
              <a:buChar char="●"/>
              <a:defRPr sz="2500">
                <a:solidFill>
                  <a:schemeClr val="dk2"/>
                </a:solidFill>
              </a:defRPr>
            </a:lvl4pPr>
            <a:lvl5pPr marL="2286000" lvl="4" indent="-387350" rtl="0">
              <a:lnSpc>
                <a:spcPct val="115000"/>
              </a:lnSpc>
              <a:spcBef>
                <a:spcPts val="3000"/>
              </a:spcBef>
              <a:spcAft>
                <a:spcPts val="0"/>
              </a:spcAft>
              <a:buClr>
                <a:schemeClr val="dk2"/>
              </a:buClr>
              <a:buSzPts val="2500"/>
              <a:buChar char="○"/>
              <a:defRPr sz="2500">
                <a:solidFill>
                  <a:schemeClr val="dk2"/>
                </a:solidFill>
              </a:defRPr>
            </a:lvl5pPr>
            <a:lvl6pPr marL="2743200" lvl="5" indent="-387350" rtl="0">
              <a:lnSpc>
                <a:spcPct val="115000"/>
              </a:lnSpc>
              <a:spcBef>
                <a:spcPts val="3000"/>
              </a:spcBef>
              <a:spcAft>
                <a:spcPts val="0"/>
              </a:spcAft>
              <a:buClr>
                <a:schemeClr val="dk2"/>
              </a:buClr>
              <a:buSzPts val="2500"/>
              <a:buChar char="■"/>
              <a:defRPr sz="2500">
                <a:solidFill>
                  <a:schemeClr val="dk2"/>
                </a:solidFill>
              </a:defRPr>
            </a:lvl6pPr>
            <a:lvl7pPr marL="3200400" lvl="6" indent="-387350" rtl="0">
              <a:lnSpc>
                <a:spcPct val="115000"/>
              </a:lnSpc>
              <a:spcBef>
                <a:spcPts val="3000"/>
              </a:spcBef>
              <a:spcAft>
                <a:spcPts val="0"/>
              </a:spcAft>
              <a:buClr>
                <a:schemeClr val="dk2"/>
              </a:buClr>
              <a:buSzPts val="2500"/>
              <a:buChar char="●"/>
              <a:defRPr sz="2500">
                <a:solidFill>
                  <a:schemeClr val="dk2"/>
                </a:solidFill>
              </a:defRPr>
            </a:lvl7pPr>
            <a:lvl8pPr marL="3657600" lvl="7" indent="-387350" rtl="0">
              <a:lnSpc>
                <a:spcPct val="115000"/>
              </a:lnSpc>
              <a:spcBef>
                <a:spcPts val="3000"/>
              </a:spcBef>
              <a:spcAft>
                <a:spcPts val="0"/>
              </a:spcAft>
              <a:buClr>
                <a:schemeClr val="dk2"/>
              </a:buClr>
              <a:buSzPts val="2500"/>
              <a:buChar char="○"/>
              <a:defRPr sz="2500">
                <a:solidFill>
                  <a:schemeClr val="dk2"/>
                </a:solidFill>
              </a:defRPr>
            </a:lvl8pPr>
            <a:lvl9pPr marL="4114800" lvl="8" indent="-387350" rtl="0">
              <a:lnSpc>
                <a:spcPct val="115000"/>
              </a:lnSpc>
              <a:spcBef>
                <a:spcPts val="3000"/>
              </a:spcBef>
              <a:spcAft>
                <a:spcPts val="3000"/>
              </a:spcAft>
              <a:buClr>
                <a:schemeClr val="dk2"/>
              </a:buClr>
              <a:buSzPts val="2500"/>
              <a:buChar char="■"/>
              <a:defRPr sz="2500">
                <a:solidFill>
                  <a:schemeClr val="dk2"/>
                </a:solidFill>
              </a:defRPr>
            </a:lvl9pPr>
          </a:lstStyle>
          <a:p>
            <a:endParaRPr/>
          </a:p>
        </p:txBody>
      </p:sp>
      <p:sp>
        <p:nvSpPr>
          <p:cNvPr id="233" name="Google Shape;233;p61"/>
          <p:cNvSpPr txBox="1">
            <a:spLocks noGrp="1"/>
          </p:cNvSpPr>
          <p:nvPr>
            <p:ph type="sldNum" idx="12"/>
          </p:nvPr>
        </p:nvSpPr>
        <p:spPr>
          <a:xfrm>
            <a:off x="14009576" y="9693616"/>
            <a:ext cx="906900" cy="818100"/>
          </a:xfrm>
          <a:prstGeom prst="rect">
            <a:avLst/>
          </a:prstGeom>
          <a:noFill/>
          <a:ln>
            <a:noFill/>
          </a:ln>
        </p:spPr>
        <p:txBody>
          <a:bodyPr spcFirstLastPara="1" wrap="square" lIns="164125" tIns="164125" rIns="164125" bIns="164125" anchor="ctr" anchorCtr="0">
            <a:noAutofit/>
          </a:bodyPr>
          <a:lstStyle>
            <a:lvl1pPr lvl="0" algn="r" rtl="0">
              <a:buNone/>
              <a:defRPr sz="1800">
                <a:solidFill>
                  <a:schemeClr val="dk2"/>
                </a:solidFill>
              </a:defRPr>
            </a:lvl1pPr>
            <a:lvl2pPr lvl="1" algn="r" rtl="0">
              <a:buNone/>
              <a:defRPr sz="1800">
                <a:solidFill>
                  <a:schemeClr val="dk2"/>
                </a:solidFill>
              </a:defRPr>
            </a:lvl2pPr>
            <a:lvl3pPr lvl="2" algn="r" rtl="0">
              <a:buNone/>
              <a:defRPr sz="1800">
                <a:solidFill>
                  <a:schemeClr val="dk2"/>
                </a:solidFill>
              </a:defRPr>
            </a:lvl3pPr>
            <a:lvl4pPr lvl="3" algn="r" rtl="0">
              <a:buNone/>
              <a:defRPr sz="1800">
                <a:solidFill>
                  <a:schemeClr val="dk2"/>
                </a:solidFill>
              </a:defRPr>
            </a:lvl4pPr>
            <a:lvl5pPr lvl="4" algn="r" rtl="0">
              <a:buNone/>
              <a:defRPr sz="1800">
                <a:solidFill>
                  <a:schemeClr val="dk2"/>
                </a:solidFill>
              </a:defRPr>
            </a:lvl5pPr>
            <a:lvl6pPr lvl="5" algn="r" rtl="0">
              <a:buNone/>
              <a:defRPr sz="1800">
                <a:solidFill>
                  <a:schemeClr val="dk2"/>
                </a:solidFill>
              </a:defRPr>
            </a:lvl6pPr>
            <a:lvl7pPr lvl="6" algn="r" rtl="0">
              <a:buNone/>
              <a:defRPr sz="1800">
                <a:solidFill>
                  <a:schemeClr val="dk2"/>
                </a:solidFill>
              </a:defRPr>
            </a:lvl7pPr>
            <a:lvl8pPr lvl="7" algn="r" rtl="0">
              <a:buNone/>
              <a:defRPr sz="1800">
                <a:solidFill>
                  <a:schemeClr val="dk2"/>
                </a:solidFill>
              </a:defRPr>
            </a:lvl8pPr>
            <a:lvl9pPr lvl="8" algn="r" rtl="0">
              <a:buNone/>
              <a:defRPr sz="18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75"/>
        <p:cNvGrpSpPr/>
        <p:nvPr/>
      </p:nvGrpSpPr>
      <p:grpSpPr>
        <a:xfrm>
          <a:off x="0" y="0"/>
          <a:ext cx="0" cy="0"/>
          <a:chOff x="0" y="0"/>
          <a:chExt cx="0" cy="0"/>
        </a:xfrm>
      </p:grpSpPr>
      <p:sp>
        <p:nvSpPr>
          <p:cNvPr id="276" name="Google Shape;276;p73"/>
          <p:cNvSpPr txBox="1">
            <a:spLocks noGrp="1"/>
          </p:cNvSpPr>
          <p:nvPr>
            <p:ph type="title"/>
          </p:nvPr>
        </p:nvSpPr>
        <p:spPr>
          <a:xfrm>
            <a:off x="515409" y="925091"/>
            <a:ext cx="14089200" cy="1190400"/>
          </a:xfrm>
          <a:prstGeom prst="rect">
            <a:avLst/>
          </a:prstGeom>
          <a:noFill/>
          <a:ln>
            <a:noFill/>
          </a:ln>
        </p:spPr>
        <p:txBody>
          <a:bodyPr spcFirstLastPara="1" wrap="square" lIns="129300" tIns="129300" rIns="129300" bIns="129300" anchor="t" anchorCtr="0">
            <a:noAutofit/>
          </a:bodyPr>
          <a:lstStyle>
            <a:lvl1pPr lvl="0" rtl="0">
              <a:spcBef>
                <a:spcPts val="0"/>
              </a:spcBef>
              <a:spcAft>
                <a:spcPts val="0"/>
              </a:spcAft>
              <a:buClr>
                <a:schemeClr val="dk1"/>
              </a:buClr>
              <a:buSzPts val="4000"/>
              <a:buNone/>
              <a:defRPr sz="4000">
                <a:solidFill>
                  <a:schemeClr val="dk1"/>
                </a:solidFill>
              </a:defRPr>
            </a:lvl1pPr>
            <a:lvl2pPr lvl="1" rtl="0">
              <a:spcBef>
                <a:spcPts val="0"/>
              </a:spcBef>
              <a:spcAft>
                <a:spcPts val="0"/>
              </a:spcAft>
              <a:buClr>
                <a:schemeClr val="dk1"/>
              </a:buClr>
              <a:buSzPts val="4000"/>
              <a:buNone/>
              <a:defRPr sz="4000">
                <a:solidFill>
                  <a:schemeClr val="dk1"/>
                </a:solidFill>
              </a:defRPr>
            </a:lvl2pPr>
            <a:lvl3pPr lvl="2" rtl="0">
              <a:spcBef>
                <a:spcPts val="0"/>
              </a:spcBef>
              <a:spcAft>
                <a:spcPts val="0"/>
              </a:spcAft>
              <a:buClr>
                <a:schemeClr val="dk1"/>
              </a:buClr>
              <a:buSzPts val="4000"/>
              <a:buNone/>
              <a:defRPr sz="4000">
                <a:solidFill>
                  <a:schemeClr val="dk1"/>
                </a:solidFill>
              </a:defRPr>
            </a:lvl3pPr>
            <a:lvl4pPr lvl="3" rtl="0">
              <a:spcBef>
                <a:spcPts val="0"/>
              </a:spcBef>
              <a:spcAft>
                <a:spcPts val="0"/>
              </a:spcAft>
              <a:buClr>
                <a:schemeClr val="dk1"/>
              </a:buClr>
              <a:buSzPts val="4000"/>
              <a:buNone/>
              <a:defRPr sz="4000">
                <a:solidFill>
                  <a:schemeClr val="dk1"/>
                </a:solidFill>
              </a:defRPr>
            </a:lvl4pPr>
            <a:lvl5pPr lvl="4" rtl="0">
              <a:spcBef>
                <a:spcPts val="0"/>
              </a:spcBef>
              <a:spcAft>
                <a:spcPts val="0"/>
              </a:spcAft>
              <a:buClr>
                <a:schemeClr val="dk1"/>
              </a:buClr>
              <a:buSzPts val="4000"/>
              <a:buNone/>
              <a:defRPr sz="4000">
                <a:solidFill>
                  <a:schemeClr val="dk1"/>
                </a:solidFill>
              </a:defRPr>
            </a:lvl5pPr>
            <a:lvl6pPr lvl="5" rtl="0">
              <a:spcBef>
                <a:spcPts val="0"/>
              </a:spcBef>
              <a:spcAft>
                <a:spcPts val="0"/>
              </a:spcAft>
              <a:buClr>
                <a:schemeClr val="dk1"/>
              </a:buClr>
              <a:buSzPts val="4000"/>
              <a:buNone/>
              <a:defRPr sz="4000">
                <a:solidFill>
                  <a:schemeClr val="dk1"/>
                </a:solidFill>
              </a:defRPr>
            </a:lvl6pPr>
            <a:lvl7pPr lvl="6" rtl="0">
              <a:spcBef>
                <a:spcPts val="0"/>
              </a:spcBef>
              <a:spcAft>
                <a:spcPts val="0"/>
              </a:spcAft>
              <a:buClr>
                <a:schemeClr val="dk1"/>
              </a:buClr>
              <a:buSzPts val="4000"/>
              <a:buNone/>
              <a:defRPr sz="4000">
                <a:solidFill>
                  <a:schemeClr val="dk1"/>
                </a:solidFill>
              </a:defRPr>
            </a:lvl7pPr>
            <a:lvl8pPr lvl="7" rtl="0">
              <a:spcBef>
                <a:spcPts val="0"/>
              </a:spcBef>
              <a:spcAft>
                <a:spcPts val="0"/>
              </a:spcAft>
              <a:buClr>
                <a:schemeClr val="dk1"/>
              </a:buClr>
              <a:buSzPts val="4000"/>
              <a:buNone/>
              <a:defRPr sz="4000">
                <a:solidFill>
                  <a:schemeClr val="dk1"/>
                </a:solidFill>
              </a:defRPr>
            </a:lvl8pPr>
            <a:lvl9pPr lvl="8" rtl="0">
              <a:spcBef>
                <a:spcPts val="0"/>
              </a:spcBef>
              <a:spcAft>
                <a:spcPts val="0"/>
              </a:spcAft>
              <a:buClr>
                <a:schemeClr val="dk1"/>
              </a:buClr>
              <a:buSzPts val="4000"/>
              <a:buNone/>
              <a:defRPr sz="4000">
                <a:solidFill>
                  <a:schemeClr val="dk1"/>
                </a:solidFill>
              </a:defRPr>
            </a:lvl9pPr>
          </a:lstStyle>
          <a:p>
            <a:endParaRPr/>
          </a:p>
        </p:txBody>
      </p:sp>
      <p:sp>
        <p:nvSpPr>
          <p:cNvPr id="277" name="Google Shape;277;p73"/>
          <p:cNvSpPr txBox="1">
            <a:spLocks noGrp="1"/>
          </p:cNvSpPr>
          <p:nvPr>
            <p:ph type="body" idx="1"/>
          </p:nvPr>
        </p:nvSpPr>
        <p:spPr>
          <a:xfrm>
            <a:off x="515409" y="2395696"/>
            <a:ext cx="14089200" cy="7101600"/>
          </a:xfrm>
          <a:prstGeom prst="rect">
            <a:avLst/>
          </a:prstGeom>
          <a:noFill/>
          <a:ln>
            <a:noFill/>
          </a:ln>
        </p:spPr>
        <p:txBody>
          <a:bodyPr spcFirstLastPara="1" wrap="square" lIns="129300" tIns="129300" rIns="129300" bIns="129300" anchor="t" anchorCtr="0">
            <a:noAutofit/>
          </a:bodyPr>
          <a:lstStyle>
            <a:lvl1pPr marL="457200" lvl="0" indent="-387350" rtl="0">
              <a:lnSpc>
                <a:spcPct val="115000"/>
              </a:lnSpc>
              <a:spcBef>
                <a:spcPts val="0"/>
              </a:spcBef>
              <a:spcAft>
                <a:spcPts val="0"/>
              </a:spcAft>
              <a:buClr>
                <a:schemeClr val="dk2"/>
              </a:buClr>
              <a:buSzPts val="2500"/>
              <a:buChar char="●"/>
              <a:defRPr sz="2500">
                <a:solidFill>
                  <a:schemeClr val="dk2"/>
                </a:solidFill>
              </a:defRPr>
            </a:lvl1pPr>
            <a:lvl2pPr marL="914400" lvl="1" indent="-355600" rtl="0">
              <a:lnSpc>
                <a:spcPct val="115000"/>
              </a:lnSpc>
              <a:spcBef>
                <a:spcPts val="2300"/>
              </a:spcBef>
              <a:spcAft>
                <a:spcPts val="0"/>
              </a:spcAft>
              <a:buClr>
                <a:schemeClr val="dk2"/>
              </a:buClr>
              <a:buSzPts val="2000"/>
              <a:buChar char="○"/>
              <a:defRPr sz="2000">
                <a:solidFill>
                  <a:schemeClr val="dk2"/>
                </a:solidFill>
              </a:defRPr>
            </a:lvl2pPr>
            <a:lvl3pPr marL="1371600" lvl="2" indent="-355600" rtl="0">
              <a:lnSpc>
                <a:spcPct val="115000"/>
              </a:lnSpc>
              <a:spcBef>
                <a:spcPts val="2300"/>
              </a:spcBef>
              <a:spcAft>
                <a:spcPts val="0"/>
              </a:spcAft>
              <a:buClr>
                <a:schemeClr val="dk2"/>
              </a:buClr>
              <a:buSzPts val="2000"/>
              <a:buChar char="■"/>
              <a:defRPr sz="2000">
                <a:solidFill>
                  <a:schemeClr val="dk2"/>
                </a:solidFill>
              </a:defRPr>
            </a:lvl3pPr>
            <a:lvl4pPr marL="1828800" lvl="3" indent="-355600" rtl="0">
              <a:lnSpc>
                <a:spcPct val="115000"/>
              </a:lnSpc>
              <a:spcBef>
                <a:spcPts val="2300"/>
              </a:spcBef>
              <a:spcAft>
                <a:spcPts val="0"/>
              </a:spcAft>
              <a:buClr>
                <a:schemeClr val="dk2"/>
              </a:buClr>
              <a:buSzPts val="2000"/>
              <a:buChar char="●"/>
              <a:defRPr sz="2000">
                <a:solidFill>
                  <a:schemeClr val="dk2"/>
                </a:solidFill>
              </a:defRPr>
            </a:lvl4pPr>
            <a:lvl5pPr marL="2286000" lvl="4" indent="-355600" rtl="0">
              <a:lnSpc>
                <a:spcPct val="115000"/>
              </a:lnSpc>
              <a:spcBef>
                <a:spcPts val="2300"/>
              </a:spcBef>
              <a:spcAft>
                <a:spcPts val="0"/>
              </a:spcAft>
              <a:buClr>
                <a:schemeClr val="dk2"/>
              </a:buClr>
              <a:buSzPts val="2000"/>
              <a:buChar char="○"/>
              <a:defRPr sz="2000">
                <a:solidFill>
                  <a:schemeClr val="dk2"/>
                </a:solidFill>
              </a:defRPr>
            </a:lvl5pPr>
            <a:lvl6pPr marL="2743200" lvl="5" indent="-355600" rtl="0">
              <a:lnSpc>
                <a:spcPct val="115000"/>
              </a:lnSpc>
              <a:spcBef>
                <a:spcPts val="2300"/>
              </a:spcBef>
              <a:spcAft>
                <a:spcPts val="0"/>
              </a:spcAft>
              <a:buClr>
                <a:schemeClr val="dk2"/>
              </a:buClr>
              <a:buSzPts val="2000"/>
              <a:buChar char="■"/>
              <a:defRPr sz="2000">
                <a:solidFill>
                  <a:schemeClr val="dk2"/>
                </a:solidFill>
              </a:defRPr>
            </a:lvl6pPr>
            <a:lvl7pPr marL="3200400" lvl="6" indent="-355600" rtl="0">
              <a:lnSpc>
                <a:spcPct val="115000"/>
              </a:lnSpc>
              <a:spcBef>
                <a:spcPts val="2300"/>
              </a:spcBef>
              <a:spcAft>
                <a:spcPts val="0"/>
              </a:spcAft>
              <a:buClr>
                <a:schemeClr val="dk2"/>
              </a:buClr>
              <a:buSzPts val="2000"/>
              <a:buChar char="●"/>
              <a:defRPr sz="2000">
                <a:solidFill>
                  <a:schemeClr val="dk2"/>
                </a:solidFill>
              </a:defRPr>
            </a:lvl7pPr>
            <a:lvl8pPr marL="3657600" lvl="7" indent="-355600" rtl="0">
              <a:lnSpc>
                <a:spcPct val="115000"/>
              </a:lnSpc>
              <a:spcBef>
                <a:spcPts val="2300"/>
              </a:spcBef>
              <a:spcAft>
                <a:spcPts val="0"/>
              </a:spcAft>
              <a:buClr>
                <a:schemeClr val="dk2"/>
              </a:buClr>
              <a:buSzPts val="2000"/>
              <a:buChar char="○"/>
              <a:defRPr sz="2000">
                <a:solidFill>
                  <a:schemeClr val="dk2"/>
                </a:solidFill>
              </a:defRPr>
            </a:lvl8pPr>
            <a:lvl9pPr marL="4114800" lvl="8" indent="-355600" rtl="0">
              <a:lnSpc>
                <a:spcPct val="115000"/>
              </a:lnSpc>
              <a:spcBef>
                <a:spcPts val="2300"/>
              </a:spcBef>
              <a:spcAft>
                <a:spcPts val="2300"/>
              </a:spcAft>
              <a:buClr>
                <a:schemeClr val="dk2"/>
              </a:buClr>
              <a:buSzPts val="2000"/>
              <a:buChar char="■"/>
              <a:defRPr sz="2000">
                <a:solidFill>
                  <a:schemeClr val="dk2"/>
                </a:solidFill>
              </a:defRPr>
            </a:lvl9pPr>
          </a:lstStyle>
          <a:p>
            <a:endParaRPr/>
          </a:p>
        </p:txBody>
      </p:sp>
      <p:sp>
        <p:nvSpPr>
          <p:cNvPr id="278" name="Google Shape;278;p73"/>
          <p:cNvSpPr txBox="1">
            <a:spLocks noGrp="1"/>
          </p:cNvSpPr>
          <p:nvPr>
            <p:ph type="sldNum" idx="12"/>
          </p:nvPr>
        </p:nvSpPr>
        <p:spPr>
          <a:xfrm>
            <a:off x="14009576" y="9693616"/>
            <a:ext cx="906900" cy="818100"/>
          </a:xfrm>
          <a:prstGeom prst="rect">
            <a:avLst/>
          </a:prstGeom>
          <a:noFill/>
          <a:ln>
            <a:noFill/>
          </a:ln>
        </p:spPr>
        <p:txBody>
          <a:bodyPr spcFirstLastPara="1" wrap="square" lIns="129300" tIns="129300" rIns="129300" bIns="129300" anchor="ctr" anchorCtr="0">
            <a:noAutofit/>
          </a:bodyPr>
          <a:lstStyle>
            <a:lvl1pPr lvl="0" algn="r" rtl="0">
              <a:buNone/>
              <a:defRPr sz="1400">
                <a:solidFill>
                  <a:schemeClr val="dk2"/>
                </a:solidFill>
              </a:defRPr>
            </a:lvl1pPr>
            <a:lvl2pPr lvl="1" algn="r" rtl="0">
              <a:buNone/>
              <a:defRPr sz="1400">
                <a:solidFill>
                  <a:schemeClr val="dk2"/>
                </a:solidFill>
              </a:defRPr>
            </a:lvl2pPr>
            <a:lvl3pPr lvl="2" algn="r" rtl="0">
              <a:buNone/>
              <a:defRPr sz="1400">
                <a:solidFill>
                  <a:schemeClr val="dk2"/>
                </a:solidFill>
              </a:defRPr>
            </a:lvl3pPr>
            <a:lvl4pPr lvl="3" algn="r" rtl="0">
              <a:buNone/>
              <a:defRPr sz="1400">
                <a:solidFill>
                  <a:schemeClr val="dk2"/>
                </a:solidFill>
              </a:defRPr>
            </a:lvl4pPr>
            <a:lvl5pPr lvl="4" algn="r" rtl="0">
              <a:buNone/>
              <a:defRPr sz="1400">
                <a:solidFill>
                  <a:schemeClr val="dk2"/>
                </a:solidFill>
              </a:defRPr>
            </a:lvl5pPr>
            <a:lvl6pPr lvl="5" algn="r" rtl="0">
              <a:buNone/>
              <a:defRPr sz="1400">
                <a:solidFill>
                  <a:schemeClr val="dk2"/>
                </a:solidFill>
              </a:defRPr>
            </a:lvl6pPr>
            <a:lvl7pPr lvl="6" algn="r" rtl="0">
              <a:buNone/>
              <a:defRPr sz="1400">
                <a:solidFill>
                  <a:schemeClr val="dk2"/>
                </a:solidFill>
              </a:defRPr>
            </a:lvl7pPr>
            <a:lvl8pPr lvl="7" algn="r" rtl="0">
              <a:buNone/>
              <a:defRPr sz="1400">
                <a:solidFill>
                  <a:schemeClr val="dk2"/>
                </a:solidFill>
              </a:defRPr>
            </a:lvl8pPr>
            <a:lvl9pPr lvl="8" algn="r" rtl="0">
              <a:buNone/>
              <a:defRPr sz="14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20"/>
        <p:cNvGrpSpPr/>
        <p:nvPr/>
      </p:nvGrpSpPr>
      <p:grpSpPr>
        <a:xfrm>
          <a:off x="0" y="0"/>
          <a:ext cx="0" cy="0"/>
          <a:chOff x="0" y="0"/>
          <a:chExt cx="0" cy="0"/>
        </a:xfrm>
      </p:grpSpPr>
      <p:sp>
        <p:nvSpPr>
          <p:cNvPr id="321" name="Google Shape;321;p85"/>
          <p:cNvSpPr txBox="1">
            <a:spLocks noGrp="1"/>
          </p:cNvSpPr>
          <p:nvPr>
            <p:ph type="title"/>
          </p:nvPr>
        </p:nvSpPr>
        <p:spPr>
          <a:xfrm>
            <a:off x="515409" y="925091"/>
            <a:ext cx="14089200" cy="1190400"/>
          </a:xfrm>
          <a:prstGeom prst="rect">
            <a:avLst/>
          </a:prstGeom>
          <a:noFill/>
          <a:ln>
            <a:noFill/>
          </a:ln>
        </p:spPr>
        <p:txBody>
          <a:bodyPr spcFirstLastPara="1" wrap="square" lIns="164125" tIns="164125" rIns="164125" bIns="164125" anchor="t" anchorCtr="0">
            <a:noAutofit/>
          </a:bodyPr>
          <a:lstStyle>
            <a:lvl1pPr lvl="0" rtl="0">
              <a:spcBef>
                <a:spcPts val="0"/>
              </a:spcBef>
              <a:spcAft>
                <a:spcPts val="0"/>
              </a:spcAft>
              <a:buClr>
                <a:schemeClr val="dk1"/>
              </a:buClr>
              <a:buSzPts val="5000"/>
              <a:buNone/>
              <a:defRPr sz="5000">
                <a:solidFill>
                  <a:schemeClr val="dk1"/>
                </a:solidFill>
              </a:defRPr>
            </a:lvl1pPr>
            <a:lvl2pPr lvl="1" rtl="0">
              <a:spcBef>
                <a:spcPts val="0"/>
              </a:spcBef>
              <a:spcAft>
                <a:spcPts val="0"/>
              </a:spcAft>
              <a:buClr>
                <a:schemeClr val="dk1"/>
              </a:buClr>
              <a:buSzPts val="5000"/>
              <a:buNone/>
              <a:defRPr sz="5000">
                <a:solidFill>
                  <a:schemeClr val="dk1"/>
                </a:solidFill>
              </a:defRPr>
            </a:lvl2pPr>
            <a:lvl3pPr lvl="2" rtl="0">
              <a:spcBef>
                <a:spcPts val="0"/>
              </a:spcBef>
              <a:spcAft>
                <a:spcPts val="0"/>
              </a:spcAft>
              <a:buClr>
                <a:schemeClr val="dk1"/>
              </a:buClr>
              <a:buSzPts val="5000"/>
              <a:buNone/>
              <a:defRPr sz="5000">
                <a:solidFill>
                  <a:schemeClr val="dk1"/>
                </a:solidFill>
              </a:defRPr>
            </a:lvl3pPr>
            <a:lvl4pPr lvl="3" rtl="0">
              <a:spcBef>
                <a:spcPts val="0"/>
              </a:spcBef>
              <a:spcAft>
                <a:spcPts val="0"/>
              </a:spcAft>
              <a:buClr>
                <a:schemeClr val="dk1"/>
              </a:buClr>
              <a:buSzPts val="5000"/>
              <a:buNone/>
              <a:defRPr sz="5000">
                <a:solidFill>
                  <a:schemeClr val="dk1"/>
                </a:solidFill>
              </a:defRPr>
            </a:lvl4pPr>
            <a:lvl5pPr lvl="4" rtl="0">
              <a:spcBef>
                <a:spcPts val="0"/>
              </a:spcBef>
              <a:spcAft>
                <a:spcPts val="0"/>
              </a:spcAft>
              <a:buClr>
                <a:schemeClr val="dk1"/>
              </a:buClr>
              <a:buSzPts val="5000"/>
              <a:buNone/>
              <a:defRPr sz="5000">
                <a:solidFill>
                  <a:schemeClr val="dk1"/>
                </a:solidFill>
              </a:defRPr>
            </a:lvl5pPr>
            <a:lvl6pPr lvl="5" rtl="0">
              <a:spcBef>
                <a:spcPts val="0"/>
              </a:spcBef>
              <a:spcAft>
                <a:spcPts val="0"/>
              </a:spcAft>
              <a:buClr>
                <a:schemeClr val="dk1"/>
              </a:buClr>
              <a:buSzPts val="5000"/>
              <a:buNone/>
              <a:defRPr sz="5000">
                <a:solidFill>
                  <a:schemeClr val="dk1"/>
                </a:solidFill>
              </a:defRPr>
            </a:lvl6pPr>
            <a:lvl7pPr lvl="6" rtl="0">
              <a:spcBef>
                <a:spcPts val="0"/>
              </a:spcBef>
              <a:spcAft>
                <a:spcPts val="0"/>
              </a:spcAft>
              <a:buClr>
                <a:schemeClr val="dk1"/>
              </a:buClr>
              <a:buSzPts val="5000"/>
              <a:buNone/>
              <a:defRPr sz="5000">
                <a:solidFill>
                  <a:schemeClr val="dk1"/>
                </a:solidFill>
              </a:defRPr>
            </a:lvl7pPr>
            <a:lvl8pPr lvl="7" rtl="0">
              <a:spcBef>
                <a:spcPts val="0"/>
              </a:spcBef>
              <a:spcAft>
                <a:spcPts val="0"/>
              </a:spcAft>
              <a:buClr>
                <a:schemeClr val="dk1"/>
              </a:buClr>
              <a:buSzPts val="5000"/>
              <a:buNone/>
              <a:defRPr sz="5000">
                <a:solidFill>
                  <a:schemeClr val="dk1"/>
                </a:solidFill>
              </a:defRPr>
            </a:lvl8pPr>
            <a:lvl9pPr lvl="8" rtl="0">
              <a:spcBef>
                <a:spcPts val="0"/>
              </a:spcBef>
              <a:spcAft>
                <a:spcPts val="0"/>
              </a:spcAft>
              <a:buClr>
                <a:schemeClr val="dk1"/>
              </a:buClr>
              <a:buSzPts val="5000"/>
              <a:buNone/>
              <a:defRPr sz="5000">
                <a:solidFill>
                  <a:schemeClr val="dk1"/>
                </a:solidFill>
              </a:defRPr>
            </a:lvl9pPr>
          </a:lstStyle>
          <a:p>
            <a:endParaRPr/>
          </a:p>
        </p:txBody>
      </p:sp>
      <p:sp>
        <p:nvSpPr>
          <p:cNvPr id="322" name="Google Shape;322;p85"/>
          <p:cNvSpPr txBox="1">
            <a:spLocks noGrp="1"/>
          </p:cNvSpPr>
          <p:nvPr>
            <p:ph type="body" idx="1"/>
          </p:nvPr>
        </p:nvSpPr>
        <p:spPr>
          <a:xfrm>
            <a:off x="515409" y="2395696"/>
            <a:ext cx="14089200" cy="7101900"/>
          </a:xfrm>
          <a:prstGeom prst="rect">
            <a:avLst/>
          </a:prstGeom>
          <a:noFill/>
          <a:ln>
            <a:noFill/>
          </a:ln>
        </p:spPr>
        <p:txBody>
          <a:bodyPr spcFirstLastPara="1" wrap="square" lIns="164125" tIns="164125" rIns="164125" bIns="164125" anchor="t" anchorCtr="0">
            <a:noAutofit/>
          </a:bodyPr>
          <a:lstStyle>
            <a:lvl1pPr marL="457200" lvl="0" indent="-438150" rtl="0">
              <a:lnSpc>
                <a:spcPct val="115000"/>
              </a:lnSpc>
              <a:spcBef>
                <a:spcPts val="0"/>
              </a:spcBef>
              <a:spcAft>
                <a:spcPts val="0"/>
              </a:spcAft>
              <a:buClr>
                <a:schemeClr val="dk2"/>
              </a:buClr>
              <a:buSzPts val="3300"/>
              <a:buChar char="●"/>
              <a:defRPr sz="3300">
                <a:solidFill>
                  <a:schemeClr val="dk2"/>
                </a:solidFill>
              </a:defRPr>
            </a:lvl1pPr>
            <a:lvl2pPr marL="914400" lvl="1" indent="-387350" rtl="0">
              <a:lnSpc>
                <a:spcPct val="115000"/>
              </a:lnSpc>
              <a:spcBef>
                <a:spcPts val="2900"/>
              </a:spcBef>
              <a:spcAft>
                <a:spcPts val="0"/>
              </a:spcAft>
              <a:buClr>
                <a:schemeClr val="dk2"/>
              </a:buClr>
              <a:buSzPts val="2500"/>
              <a:buChar char="○"/>
              <a:defRPr sz="2500">
                <a:solidFill>
                  <a:schemeClr val="dk2"/>
                </a:solidFill>
              </a:defRPr>
            </a:lvl2pPr>
            <a:lvl3pPr marL="1371600" lvl="2" indent="-387350" rtl="0">
              <a:lnSpc>
                <a:spcPct val="115000"/>
              </a:lnSpc>
              <a:spcBef>
                <a:spcPts val="2900"/>
              </a:spcBef>
              <a:spcAft>
                <a:spcPts val="0"/>
              </a:spcAft>
              <a:buClr>
                <a:schemeClr val="dk2"/>
              </a:buClr>
              <a:buSzPts val="2500"/>
              <a:buChar char="■"/>
              <a:defRPr sz="2500">
                <a:solidFill>
                  <a:schemeClr val="dk2"/>
                </a:solidFill>
              </a:defRPr>
            </a:lvl3pPr>
            <a:lvl4pPr marL="1828800" lvl="3" indent="-387350" rtl="0">
              <a:lnSpc>
                <a:spcPct val="115000"/>
              </a:lnSpc>
              <a:spcBef>
                <a:spcPts val="2900"/>
              </a:spcBef>
              <a:spcAft>
                <a:spcPts val="0"/>
              </a:spcAft>
              <a:buClr>
                <a:schemeClr val="dk2"/>
              </a:buClr>
              <a:buSzPts val="2500"/>
              <a:buChar char="●"/>
              <a:defRPr sz="2500">
                <a:solidFill>
                  <a:schemeClr val="dk2"/>
                </a:solidFill>
              </a:defRPr>
            </a:lvl4pPr>
            <a:lvl5pPr marL="2286000" lvl="4" indent="-387350" rtl="0">
              <a:lnSpc>
                <a:spcPct val="115000"/>
              </a:lnSpc>
              <a:spcBef>
                <a:spcPts val="2900"/>
              </a:spcBef>
              <a:spcAft>
                <a:spcPts val="0"/>
              </a:spcAft>
              <a:buClr>
                <a:schemeClr val="dk2"/>
              </a:buClr>
              <a:buSzPts val="2500"/>
              <a:buChar char="○"/>
              <a:defRPr sz="2500">
                <a:solidFill>
                  <a:schemeClr val="dk2"/>
                </a:solidFill>
              </a:defRPr>
            </a:lvl5pPr>
            <a:lvl6pPr marL="2743200" lvl="5" indent="-387350" rtl="0">
              <a:lnSpc>
                <a:spcPct val="115000"/>
              </a:lnSpc>
              <a:spcBef>
                <a:spcPts val="2900"/>
              </a:spcBef>
              <a:spcAft>
                <a:spcPts val="0"/>
              </a:spcAft>
              <a:buClr>
                <a:schemeClr val="dk2"/>
              </a:buClr>
              <a:buSzPts val="2500"/>
              <a:buChar char="■"/>
              <a:defRPr sz="2500">
                <a:solidFill>
                  <a:schemeClr val="dk2"/>
                </a:solidFill>
              </a:defRPr>
            </a:lvl6pPr>
            <a:lvl7pPr marL="3200400" lvl="6" indent="-387350" rtl="0">
              <a:lnSpc>
                <a:spcPct val="115000"/>
              </a:lnSpc>
              <a:spcBef>
                <a:spcPts val="2900"/>
              </a:spcBef>
              <a:spcAft>
                <a:spcPts val="0"/>
              </a:spcAft>
              <a:buClr>
                <a:schemeClr val="dk2"/>
              </a:buClr>
              <a:buSzPts val="2500"/>
              <a:buChar char="●"/>
              <a:defRPr sz="2500">
                <a:solidFill>
                  <a:schemeClr val="dk2"/>
                </a:solidFill>
              </a:defRPr>
            </a:lvl7pPr>
            <a:lvl8pPr marL="3657600" lvl="7" indent="-387350" rtl="0">
              <a:lnSpc>
                <a:spcPct val="115000"/>
              </a:lnSpc>
              <a:spcBef>
                <a:spcPts val="2900"/>
              </a:spcBef>
              <a:spcAft>
                <a:spcPts val="0"/>
              </a:spcAft>
              <a:buClr>
                <a:schemeClr val="dk2"/>
              </a:buClr>
              <a:buSzPts val="2500"/>
              <a:buChar char="○"/>
              <a:defRPr sz="2500">
                <a:solidFill>
                  <a:schemeClr val="dk2"/>
                </a:solidFill>
              </a:defRPr>
            </a:lvl8pPr>
            <a:lvl9pPr marL="4114800" lvl="8" indent="-387350" rtl="0">
              <a:lnSpc>
                <a:spcPct val="115000"/>
              </a:lnSpc>
              <a:spcBef>
                <a:spcPts val="2900"/>
              </a:spcBef>
              <a:spcAft>
                <a:spcPts val="2900"/>
              </a:spcAft>
              <a:buClr>
                <a:schemeClr val="dk2"/>
              </a:buClr>
              <a:buSzPts val="2500"/>
              <a:buChar char="■"/>
              <a:defRPr sz="2500">
                <a:solidFill>
                  <a:schemeClr val="dk2"/>
                </a:solidFill>
              </a:defRPr>
            </a:lvl9pPr>
          </a:lstStyle>
          <a:p>
            <a:endParaRPr/>
          </a:p>
        </p:txBody>
      </p:sp>
      <p:sp>
        <p:nvSpPr>
          <p:cNvPr id="323" name="Google Shape;323;p85"/>
          <p:cNvSpPr txBox="1">
            <a:spLocks noGrp="1"/>
          </p:cNvSpPr>
          <p:nvPr>
            <p:ph type="sldNum" idx="12"/>
          </p:nvPr>
        </p:nvSpPr>
        <p:spPr>
          <a:xfrm>
            <a:off x="14009576" y="9693616"/>
            <a:ext cx="907200" cy="818100"/>
          </a:xfrm>
          <a:prstGeom prst="rect">
            <a:avLst/>
          </a:prstGeom>
          <a:noFill/>
          <a:ln>
            <a:noFill/>
          </a:ln>
        </p:spPr>
        <p:txBody>
          <a:bodyPr spcFirstLastPara="1" wrap="square" lIns="164125" tIns="164125" rIns="164125" bIns="164125" anchor="ctr" anchorCtr="0">
            <a:noAutofit/>
          </a:bodyPr>
          <a:lstStyle>
            <a:lvl1pPr lvl="0" algn="r" rtl="0">
              <a:buNone/>
              <a:defRPr sz="1800">
                <a:solidFill>
                  <a:schemeClr val="dk2"/>
                </a:solidFill>
              </a:defRPr>
            </a:lvl1pPr>
            <a:lvl2pPr lvl="1" algn="r" rtl="0">
              <a:buNone/>
              <a:defRPr sz="1800">
                <a:solidFill>
                  <a:schemeClr val="dk2"/>
                </a:solidFill>
              </a:defRPr>
            </a:lvl2pPr>
            <a:lvl3pPr lvl="2" algn="r" rtl="0">
              <a:buNone/>
              <a:defRPr sz="1800">
                <a:solidFill>
                  <a:schemeClr val="dk2"/>
                </a:solidFill>
              </a:defRPr>
            </a:lvl3pPr>
            <a:lvl4pPr lvl="3" algn="r" rtl="0">
              <a:buNone/>
              <a:defRPr sz="1800">
                <a:solidFill>
                  <a:schemeClr val="dk2"/>
                </a:solidFill>
              </a:defRPr>
            </a:lvl4pPr>
            <a:lvl5pPr lvl="4" algn="r" rtl="0">
              <a:buNone/>
              <a:defRPr sz="1800">
                <a:solidFill>
                  <a:schemeClr val="dk2"/>
                </a:solidFill>
              </a:defRPr>
            </a:lvl5pPr>
            <a:lvl6pPr lvl="5" algn="r" rtl="0">
              <a:buNone/>
              <a:defRPr sz="1800">
                <a:solidFill>
                  <a:schemeClr val="dk2"/>
                </a:solidFill>
              </a:defRPr>
            </a:lvl6pPr>
            <a:lvl7pPr lvl="6" algn="r" rtl="0">
              <a:buNone/>
              <a:defRPr sz="1800">
                <a:solidFill>
                  <a:schemeClr val="dk2"/>
                </a:solidFill>
              </a:defRPr>
            </a:lvl7pPr>
            <a:lvl8pPr lvl="7" algn="r" rtl="0">
              <a:buNone/>
              <a:defRPr sz="1800">
                <a:solidFill>
                  <a:schemeClr val="dk2"/>
                </a:solidFill>
              </a:defRPr>
            </a:lvl8pPr>
            <a:lvl9pPr lvl="8" algn="r" rtl="0">
              <a:buNone/>
              <a:defRPr sz="18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5"/>
        <p:cNvGrpSpPr/>
        <p:nvPr/>
      </p:nvGrpSpPr>
      <p:grpSpPr>
        <a:xfrm>
          <a:off x="0" y="0"/>
          <a:ext cx="0" cy="0"/>
          <a:chOff x="0" y="0"/>
          <a:chExt cx="0" cy="0"/>
        </a:xfrm>
      </p:grpSpPr>
      <p:sp>
        <p:nvSpPr>
          <p:cNvPr id="366" name="Google Shape;366;p97"/>
          <p:cNvSpPr txBox="1">
            <a:spLocks noGrp="1"/>
          </p:cNvSpPr>
          <p:nvPr>
            <p:ph type="title"/>
          </p:nvPr>
        </p:nvSpPr>
        <p:spPr>
          <a:xfrm>
            <a:off x="515409" y="925091"/>
            <a:ext cx="14089200" cy="1190400"/>
          </a:xfrm>
          <a:prstGeom prst="rect">
            <a:avLst/>
          </a:prstGeom>
          <a:noFill/>
          <a:ln>
            <a:noFill/>
          </a:ln>
        </p:spPr>
        <p:txBody>
          <a:bodyPr spcFirstLastPara="1" wrap="square" lIns="164125" tIns="164125" rIns="164125" bIns="164125" anchor="t" anchorCtr="0">
            <a:noAutofit/>
          </a:bodyPr>
          <a:lstStyle>
            <a:lvl1pPr lvl="0" rtl="0">
              <a:spcBef>
                <a:spcPts val="0"/>
              </a:spcBef>
              <a:spcAft>
                <a:spcPts val="0"/>
              </a:spcAft>
              <a:buClr>
                <a:schemeClr val="dk1"/>
              </a:buClr>
              <a:buSzPts val="5000"/>
              <a:buNone/>
              <a:defRPr sz="5000">
                <a:solidFill>
                  <a:schemeClr val="dk1"/>
                </a:solidFill>
              </a:defRPr>
            </a:lvl1pPr>
            <a:lvl2pPr lvl="1" rtl="0">
              <a:spcBef>
                <a:spcPts val="0"/>
              </a:spcBef>
              <a:spcAft>
                <a:spcPts val="0"/>
              </a:spcAft>
              <a:buClr>
                <a:schemeClr val="dk1"/>
              </a:buClr>
              <a:buSzPts val="5000"/>
              <a:buNone/>
              <a:defRPr sz="5000">
                <a:solidFill>
                  <a:schemeClr val="dk1"/>
                </a:solidFill>
              </a:defRPr>
            </a:lvl2pPr>
            <a:lvl3pPr lvl="2" rtl="0">
              <a:spcBef>
                <a:spcPts val="0"/>
              </a:spcBef>
              <a:spcAft>
                <a:spcPts val="0"/>
              </a:spcAft>
              <a:buClr>
                <a:schemeClr val="dk1"/>
              </a:buClr>
              <a:buSzPts val="5000"/>
              <a:buNone/>
              <a:defRPr sz="5000">
                <a:solidFill>
                  <a:schemeClr val="dk1"/>
                </a:solidFill>
              </a:defRPr>
            </a:lvl3pPr>
            <a:lvl4pPr lvl="3" rtl="0">
              <a:spcBef>
                <a:spcPts val="0"/>
              </a:spcBef>
              <a:spcAft>
                <a:spcPts val="0"/>
              </a:spcAft>
              <a:buClr>
                <a:schemeClr val="dk1"/>
              </a:buClr>
              <a:buSzPts val="5000"/>
              <a:buNone/>
              <a:defRPr sz="5000">
                <a:solidFill>
                  <a:schemeClr val="dk1"/>
                </a:solidFill>
              </a:defRPr>
            </a:lvl4pPr>
            <a:lvl5pPr lvl="4" rtl="0">
              <a:spcBef>
                <a:spcPts val="0"/>
              </a:spcBef>
              <a:spcAft>
                <a:spcPts val="0"/>
              </a:spcAft>
              <a:buClr>
                <a:schemeClr val="dk1"/>
              </a:buClr>
              <a:buSzPts val="5000"/>
              <a:buNone/>
              <a:defRPr sz="5000">
                <a:solidFill>
                  <a:schemeClr val="dk1"/>
                </a:solidFill>
              </a:defRPr>
            </a:lvl5pPr>
            <a:lvl6pPr lvl="5" rtl="0">
              <a:spcBef>
                <a:spcPts val="0"/>
              </a:spcBef>
              <a:spcAft>
                <a:spcPts val="0"/>
              </a:spcAft>
              <a:buClr>
                <a:schemeClr val="dk1"/>
              </a:buClr>
              <a:buSzPts val="5000"/>
              <a:buNone/>
              <a:defRPr sz="5000">
                <a:solidFill>
                  <a:schemeClr val="dk1"/>
                </a:solidFill>
              </a:defRPr>
            </a:lvl6pPr>
            <a:lvl7pPr lvl="6" rtl="0">
              <a:spcBef>
                <a:spcPts val="0"/>
              </a:spcBef>
              <a:spcAft>
                <a:spcPts val="0"/>
              </a:spcAft>
              <a:buClr>
                <a:schemeClr val="dk1"/>
              </a:buClr>
              <a:buSzPts val="5000"/>
              <a:buNone/>
              <a:defRPr sz="5000">
                <a:solidFill>
                  <a:schemeClr val="dk1"/>
                </a:solidFill>
              </a:defRPr>
            </a:lvl7pPr>
            <a:lvl8pPr lvl="7" rtl="0">
              <a:spcBef>
                <a:spcPts val="0"/>
              </a:spcBef>
              <a:spcAft>
                <a:spcPts val="0"/>
              </a:spcAft>
              <a:buClr>
                <a:schemeClr val="dk1"/>
              </a:buClr>
              <a:buSzPts val="5000"/>
              <a:buNone/>
              <a:defRPr sz="5000">
                <a:solidFill>
                  <a:schemeClr val="dk1"/>
                </a:solidFill>
              </a:defRPr>
            </a:lvl8pPr>
            <a:lvl9pPr lvl="8" rtl="0">
              <a:spcBef>
                <a:spcPts val="0"/>
              </a:spcBef>
              <a:spcAft>
                <a:spcPts val="0"/>
              </a:spcAft>
              <a:buClr>
                <a:schemeClr val="dk1"/>
              </a:buClr>
              <a:buSzPts val="5000"/>
              <a:buNone/>
              <a:defRPr sz="5000">
                <a:solidFill>
                  <a:schemeClr val="dk1"/>
                </a:solidFill>
              </a:defRPr>
            </a:lvl9pPr>
          </a:lstStyle>
          <a:p>
            <a:endParaRPr/>
          </a:p>
        </p:txBody>
      </p:sp>
      <p:sp>
        <p:nvSpPr>
          <p:cNvPr id="367" name="Google Shape;367;p97"/>
          <p:cNvSpPr txBox="1">
            <a:spLocks noGrp="1"/>
          </p:cNvSpPr>
          <p:nvPr>
            <p:ph type="body" idx="1"/>
          </p:nvPr>
        </p:nvSpPr>
        <p:spPr>
          <a:xfrm>
            <a:off x="515409" y="2395696"/>
            <a:ext cx="14089200" cy="7101900"/>
          </a:xfrm>
          <a:prstGeom prst="rect">
            <a:avLst/>
          </a:prstGeom>
          <a:noFill/>
          <a:ln>
            <a:noFill/>
          </a:ln>
        </p:spPr>
        <p:txBody>
          <a:bodyPr spcFirstLastPara="1" wrap="square" lIns="164125" tIns="164125" rIns="164125" bIns="164125" anchor="t" anchorCtr="0">
            <a:noAutofit/>
          </a:bodyPr>
          <a:lstStyle>
            <a:lvl1pPr marL="457200" lvl="0" indent="-431800" rtl="0">
              <a:lnSpc>
                <a:spcPct val="115000"/>
              </a:lnSpc>
              <a:spcBef>
                <a:spcPts val="0"/>
              </a:spcBef>
              <a:spcAft>
                <a:spcPts val="0"/>
              </a:spcAft>
              <a:buClr>
                <a:schemeClr val="dk2"/>
              </a:buClr>
              <a:buSzPts val="3200"/>
              <a:buChar char="●"/>
              <a:defRPr sz="3200">
                <a:solidFill>
                  <a:schemeClr val="dk2"/>
                </a:solidFill>
              </a:defRPr>
            </a:lvl1pPr>
            <a:lvl2pPr marL="914400" lvl="1" indent="-387350" rtl="0">
              <a:lnSpc>
                <a:spcPct val="115000"/>
              </a:lnSpc>
              <a:spcBef>
                <a:spcPts val="2900"/>
              </a:spcBef>
              <a:spcAft>
                <a:spcPts val="0"/>
              </a:spcAft>
              <a:buClr>
                <a:schemeClr val="dk2"/>
              </a:buClr>
              <a:buSzPts val="2500"/>
              <a:buChar char="○"/>
              <a:defRPr sz="2500">
                <a:solidFill>
                  <a:schemeClr val="dk2"/>
                </a:solidFill>
              </a:defRPr>
            </a:lvl2pPr>
            <a:lvl3pPr marL="1371600" lvl="2" indent="-387350" rtl="0">
              <a:lnSpc>
                <a:spcPct val="115000"/>
              </a:lnSpc>
              <a:spcBef>
                <a:spcPts val="2900"/>
              </a:spcBef>
              <a:spcAft>
                <a:spcPts val="0"/>
              </a:spcAft>
              <a:buClr>
                <a:schemeClr val="dk2"/>
              </a:buClr>
              <a:buSzPts val="2500"/>
              <a:buChar char="■"/>
              <a:defRPr sz="2500">
                <a:solidFill>
                  <a:schemeClr val="dk2"/>
                </a:solidFill>
              </a:defRPr>
            </a:lvl3pPr>
            <a:lvl4pPr marL="1828800" lvl="3" indent="-387350" rtl="0">
              <a:lnSpc>
                <a:spcPct val="115000"/>
              </a:lnSpc>
              <a:spcBef>
                <a:spcPts val="2900"/>
              </a:spcBef>
              <a:spcAft>
                <a:spcPts val="0"/>
              </a:spcAft>
              <a:buClr>
                <a:schemeClr val="dk2"/>
              </a:buClr>
              <a:buSzPts val="2500"/>
              <a:buChar char="●"/>
              <a:defRPr sz="2500">
                <a:solidFill>
                  <a:schemeClr val="dk2"/>
                </a:solidFill>
              </a:defRPr>
            </a:lvl4pPr>
            <a:lvl5pPr marL="2286000" lvl="4" indent="-387350" rtl="0">
              <a:lnSpc>
                <a:spcPct val="115000"/>
              </a:lnSpc>
              <a:spcBef>
                <a:spcPts val="2900"/>
              </a:spcBef>
              <a:spcAft>
                <a:spcPts val="0"/>
              </a:spcAft>
              <a:buClr>
                <a:schemeClr val="dk2"/>
              </a:buClr>
              <a:buSzPts val="2500"/>
              <a:buChar char="○"/>
              <a:defRPr sz="2500">
                <a:solidFill>
                  <a:schemeClr val="dk2"/>
                </a:solidFill>
              </a:defRPr>
            </a:lvl5pPr>
            <a:lvl6pPr marL="2743200" lvl="5" indent="-387350" rtl="0">
              <a:lnSpc>
                <a:spcPct val="115000"/>
              </a:lnSpc>
              <a:spcBef>
                <a:spcPts val="2900"/>
              </a:spcBef>
              <a:spcAft>
                <a:spcPts val="0"/>
              </a:spcAft>
              <a:buClr>
                <a:schemeClr val="dk2"/>
              </a:buClr>
              <a:buSzPts val="2500"/>
              <a:buChar char="■"/>
              <a:defRPr sz="2500">
                <a:solidFill>
                  <a:schemeClr val="dk2"/>
                </a:solidFill>
              </a:defRPr>
            </a:lvl6pPr>
            <a:lvl7pPr marL="3200400" lvl="6" indent="-387350" rtl="0">
              <a:lnSpc>
                <a:spcPct val="115000"/>
              </a:lnSpc>
              <a:spcBef>
                <a:spcPts val="2900"/>
              </a:spcBef>
              <a:spcAft>
                <a:spcPts val="0"/>
              </a:spcAft>
              <a:buClr>
                <a:schemeClr val="dk2"/>
              </a:buClr>
              <a:buSzPts val="2500"/>
              <a:buChar char="●"/>
              <a:defRPr sz="2500">
                <a:solidFill>
                  <a:schemeClr val="dk2"/>
                </a:solidFill>
              </a:defRPr>
            </a:lvl7pPr>
            <a:lvl8pPr marL="3657600" lvl="7" indent="-387350" rtl="0">
              <a:lnSpc>
                <a:spcPct val="115000"/>
              </a:lnSpc>
              <a:spcBef>
                <a:spcPts val="2900"/>
              </a:spcBef>
              <a:spcAft>
                <a:spcPts val="0"/>
              </a:spcAft>
              <a:buClr>
                <a:schemeClr val="dk2"/>
              </a:buClr>
              <a:buSzPts val="2500"/>
              <a:buChar char="○"/>
              <a:defRPr sz="2500">
                <a:solidFill>
                  <a:schemeClr val="dk2"/>
                </a:solidFill>
              </a:defRPr>
            </a:lvl8pPr>
            <a:lvl9pPr marL="4114800" lvl="8" indent="-387350" rtl="0">
              <a:lnSpc>
                <a:spcPct val="115000"/>
              </a:lnSpc>
              <a:spcBef>
                <a:spcPts val="2900"/>
              </a:spcBef>
              <a:spcAft>
                <a:spcPts val="2900"/>
              </a:spcAft>
              <a:buClr>
                <a:schemeClr val="dk2"/>
              </a:buClr>
              <a:buSzPts val="2500"/>
              <a:buChar char="■"/>
              <a:defRPr sz="2500">
                <a:solidFill>
                  <a:schemeClr val="dk2"/>
                </a:solidFill>
              </a:defRPr>
            </a:lvl9pPr>
          </a:lstStyle>
          <a:p>
            <a:endParaRPr/>
          </a:p>
        </p:txBody>
      </p:sp>
      <p:sp>
        <p:nvSpPr>
          <p:cNvPr id="368" name="Google Shape;368;p97"/>
          <p:cNvSpPr txBox="1">
            <a:spLocks noGrp="1"/>
          </p:cNvSpPr>
          <p:nvPr>
            <p:ph type="sldNum" idx="12"/>
          </p:nvPr>
        </p:nvSpPr>
        <p:spPr>
          <a:xfrm>
            <a:off x="14009576" y="9693616"/>
            <a:ext cx="907200" cy="818100"/>
          </a:xfrm>
          <a:prstGeom prst="rect">
            <a:avLst/>
          </a:prstGeom>
          <a:noFill/>
          <a:ln>
            <a:noFill/>
          </a:ln>
        </p:spPr>
        <p:txBody>
          <a:bodyPr spcFirstLastPara="1" wrap="square" lIns="164125" tIns="164125" rIns="164125" bIns="164125" anchor="ctr" anchorCtr="0">
            <a:noAutofit/>
          </a:bodyPr>
          <a:lstStyle>
            <a:lvl1pPr lvl="0" algn="r" rtl="0">
              <a:buNone/>
              <a:defRPr sz="1800">
                <a:solidFill>
                  <a:schemeClr val="dk2"/>
                </a:solidFill>
              </a:defRPr>
            </a:lvl1pPr>
            <a:lvl2pPr lvl="1" algn="r" rtl="0">
              <a:buNone/>
              <a:defRPr sz="1800">
                <a:solidFill>
                  <a:schemeClr val="dk2"/>
                </a:solidFill>
              </a:defRPr>
            </a:lvl2pPr>
            <a:lvl3pPr lvl="2" algn="r" rtl="0">
              <a:buNone/>
              <a:defRPr sz="1800">
                <a:solidFill>
                  <a:schemeClr val="dk2"/>
                </a:solidFill>
              </a:defRPr>
            </a:lvl3pPr>
            <a:lvl4pPr lvl="3" algn="r" rtl="0">
              <a:buNone/>
              <a:defRPr sz="1800">
                <a:solidFill>
                  <a:schemeClr val="dk2"/>
                </a:solidFill>
              </a:defRPr>
            </a:lvl4pPr>
            <a:lvl5pPr lvl="4" algn="r" rtl="0">
              <a:buNone/>
              <a:defRPr sz="1800">
                <a:solidFill>
                  <a:schemeClr val="dk2"/>
                </a:solidFill>
              </a:defRPr>
            </a:lvl5pPr>
            <a:lvl6pPr lvl="5" algn="r" rtl="0">
              <a:buNone/>
              <a:defRPr sz="1800">
                <a:solidFill>
                  <a:schemeClr val="dk2"/>
                </a:solidFill>
              </a:defRPr>
            </a:lvl6pPr>
            <a:lvl7pPr lvl="6" algn="r" rtl="0">
              <a:buNone/>
              <a:defRPr sz="1800">
                <a:solidFill>
                  <a:schemeClr val="dk2"/>
                </a:solidFill>
              </a:defRPr>
            </a:lvl7pPr>
            <a:lvl8pPr lvl="7" algn="r" rtl="0">
              <a:buNone/>
              <a:defRPr sz="1800">
                <a:solidFill>
                  <a:schemeClr val="dk2"/>
                </a:solidFill>
              </a:defRPr>
            </a:lvl8pPr>
            <a:lvl9pPr lvl="8" algn="r" rtl="0">
              <a:buNone/>
              <a:defRPr sz="18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88.xml"/><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18" Type="http://schemas.openxmlformats.org/officeDocument/2006/relationships/image" Target="../media/image63.jpeg"/><Relationship Id="rId3" Type="http://schemas.openxmlformats.org/officeDocument/2006/relationships/image" Target="../media/image48.jpg"/><Relationship Id="rId7" Type="http://schemas.openxmlformats.org/officeDocument/2006/relationships/image" Target="../media/image52.jpeg"/><Relationship Id="rId12" Type="http://schemas.openxmlformats.org/officeDocument/2006/relationships/image" Target="../media/image57.jpeg"/><Relationship Id="rId17" Type="http://schemas.openxmlformats.org/officeDocument/2006/relationships/image" Target="../media/image62.jpeg"/><Relationship Id="rId2" Type="http://schemas.openxmlformats.org/officeDocument/2006/relationships/notesSlide" Target="../notesSlides/notesSlide15.xml"/><Relationship Id="rId16" Type="http://schemas.openxmlformats.org/officeDocument/2006/relationships/image" Target="../media/image61.png"/><Relationship Id="rId1" Type="http://schemas.openxmlformats.org/officeDocument/2006/relationships/slideLayout" Target="../slideLayouts/slideLayout11.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5" Type="http://schemas.openxmlformats.org/officeDocument/2006/relationships/image" Target="../media/image60.jpeg"/><Relationship Id="rId10" Type="http://schemas.openxmlformats.org/officeDocument/2006/relationships/image" Target="../media/image55.jpeg"/><Relationship Id="rId19" Type="http://schemas.openxmlformats.org/officeDocument/2006/relationships/image" Target="../media/image64.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9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8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33.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29.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29.xml"/><Relationship Id="rId1" Type="http://schemas.openxmlformats.org/officeDocument/2006/relationships/slideLayout" Target="../slideLayouts/slideLayout91.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e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30.xml"/><Relationship Id="rId1" Type="http://schemas.openxmlformats.org/officeDocument/2006/relationships/slideLayout" Target="../slideLayouts/slideLayout91.xml"/><Relationship Id="rId6" Type="http://schemas.openxmlformats.org/officeDocument/2006/relationships/image" Target="../media/image133.jpeg"/><Relationship Id="rId5" Type="http://schemas.openxmlformats.org/officeDocument/2006/relationships/image" Target="../media/image132.jpeg"/><Relationship Id="rId10" Type="http://schemas.openxmlformats.org/officeDocument/2006/relationships/image" Target="../media/image137.jpeg"/><Relationship Id="rId4" Type="http://schemas.openxmlformats.org/officeDocument/2006/relationships/image" Target="../media/image131.jpeg"/><Relationship Id="rId9" Type="http://schemas.openxmlformats.org/officeDocument/2006/relationships/image" Target="../media/image136.jpeg"/></Relationships>
</file>

<file path=ppt/slides/_rels/slide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91.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png"/></Relationships>
</file>

<file path=ppt/slides/_rels/slide3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jpeg"/><Relationship Id="rId7" Type="http://schemas.openxmlformats.org/officeDocument/2006/relationships/image" Target="../media/image146.png"/><Relationship Id="rId2" Type="http://schemas.openxmlformats.org/officeDocument/2006/relationships/notesSlide" Target="../notesSlides/notesSlide32.xml"/><Relationship Id="rId1" Type="http://schemas.openxmlformats.org/officeDocument/2006/relationships/slideLayout" Target="../slideLayouts/slideLayout91.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image" Target="../media/image143.jpeg"/></Relationships>
</file>

<file path=ppt/slides/_rels/slide33.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33.xml"/><Relationship Id="rId1" Type="http://schemas.openxmlformats.org/officeDocument/2006/relationships/slideLayout" Target="../slideLayouts/slideLayout91.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5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slideLayout" Target="../slideLayouts/slideLayout3.xml"/><Relationship Id="rId7" Type="http://schemas.openxmlformats.org/officeDocument/2006/relationships/image" Target="../media/image15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en.wikipedia.org/wiki/Concept" TargetMode="External"/><Relationship Id="rId11" Type="http://schemas.openxmlformats.org/officeDocument/2006/relationships/image" Target="../media/image1.jpeg"/><Relationship Id="rId5" Type="http://schemas.openxmlformats.org/officeDocument/2006/relationships/hyperlink" Target="https://en.wikipedia.org/wiki/Cognitive_process" TargetMode="External"/><Relationship Id="rId10" Type="http://schemas.openxmlformats.org/officeDocument/2006/relationships/image" Target="../media/image2.png"/><Relationship Id="rId4" Type="http://schemas.openxmlformats.org/officeDocument/2006/relationships/notesSlide" Target="../notesSlides/notesSlide35.xml"/><Relationship Id="rId9" Type="http://schemas.openxmlformats.org/officeDocument/2006/relationships/image" Target="../media/image157.png"/></Relationships>
</file>

<file path=ppt/slides/_rels/slide3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7.xml"/><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8.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jpg"/><Relationship Id="rId7" Type="http://schemas.openxmlformats.org/officeDocument/2006/relationships/image" Target="../media/image166.png"/><Relationship Id="rId2" Type="http://schemas.openxmlformats.org/officeDocument/2006/relationships/notesSlide" Target="../notesSlides/notesSlide39.xml"/><Relationship Id="rId1" Type="http://schemas.openxmlformats.org/officeDocument/2006/relationships/slideLayout" Target="../slideLayouts/slideLayout89.xml"/><Relationship Id="rId6" Type="http://schemas.openxmlformats.org/officeDocument/2006/relationships/image" Target="../media/image165.png"/><Relationship Id="rId11" Type="http://schemas.openxmlformats.org/officeDocument/2006/relationships/image" Target="../media/image111.png"/><Relationship Id="rId5" Type="http://schemas.openxmlformats.org/officeDocument/2006/relationships/image" Target="../media/image164.jpeg"/><Relationship Id="rId10" Type="http://schemas.openxmlformats.org/officeDocument/2006/relationships/image" Target="../media/image169.png"/><Relationship Id="rId4" Type="http://schemas.openxmlformats.org/officeDocument/2006/relationships/image" Target="../media/image163.jpeg"/><Relationship Id="rId9" Type="http://schemas.openxmlformats.org/officeDocument/2006/relationships/image" Target="../media/image16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jpeg"/><Relationship Id="rId2" Type="http://schemas.openxmlformats.org/officeDocument/2006/relationships/notesSlide" Target="../notesSlides/notesSlide42.xml"/><Relationship Id="rId1" Type="http://schemas.openxmlformats.org/officeDocument/2006/relationships/slideLayout" Target="../slideLayouts/slideLayout99.xm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78.png"/></Relationships>
</file>

<file path=ppt/slides/_rels/slide43.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43.xml"/><Relationship Id="rId1" Type="http://schemas.openxmlformats.org/officeDocument/2006/relationships/slideLayout" Target="../slideLayouts/slideLayout44.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4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190.jpeg"/><Relationship Id="rId13" Type="http://schemas.openxmlformats.org/officeDocument/2006/relationships/image" Target="../media/image195.jpeg"/><Relationship Id="rId3" Type="http://schemas.openxmlformats.org/officeDocument/2006/relationships/image" Target="../media/image185.jpeg"/><Relationship Id="rId7" Type="http://schemas.openxmlformats.org/officeDocument/2006/relationships/image" Target="../media/image189.jpeg"/><Relationship Id="rId12" Type="http://schemas.openxmlformats.org/officeDocument/2006/relationships/image" Target="../media/image194.jpeg"/><Relationship Id="rId17" Type="http://schemas.openxmlformats.org/officeDocument/2006/relationships/image" Target="../media/image199.jpeg"/><Relationship Id="rId2" Type="http://schemas.openxmlformats.org/officeDocument/2006/relationships/notesSlide" Target="../notesSlides/notesSlide45.xml"/><Relationship Id="rId16" Type="http://schemas.openxmlformats.org/officeDocument/2006/relationships/image" Target="../media/image198.png"/><Relationship Id="rId1" Type="http://schemas.openxmlformats.org/officeDocument/2006/relationships/slideLayout" Target="../slideLayouts/slideLayout99.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87.png"/><Relationship Id="rId15" Type="http://schemas.openxmlformats.org/officeDocument/2006/relationships/image" Target="../media/image197.png"/><Relationship Id="rId10" Type="http://schemas.openxmlformats.org/officeDocument/2006/relationships/image" Target="../media/image192.jpeg"/><Relationship Id="rId4" Type="http://schemas.openxmlformats.org/officeDocument/2006/relationships/image" Target="../media/image186.jpeg"/><Relationship Id="rId9" Type="http://schemas.openxmlformats.org/officeDocument/2006/relationships/image" Target="../media/image191.jpeg"/><Relationship Id="rId14" Type="http://schemas.openxmlformats.org/officeDocument/2006/relationships/image" Target="../media/image196.png"/></Relationships>
</file>

<file path=ppt/slides/_rels/slide46.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10.jpeg"/><Relationship Id="rId3" Type="http://schemas.openxmlformats.org/officeDocument/2006/relationships/image" Target="../media/image200.jpg"/><Relationship Id="rId7" Type="http://schemas.openxmlformats.org/officeDocument/2006/relationships/image" Target="../media/image204.jpeg"/><Relationship Id="rId12" Type="http://schemas.openxmlformats.org/officeDocument/2006/relationships/image" Target="../media/image209.jpeg"/><Relationship Id="rId2" Type="http://schemas.openxmlformats.org/officeDocument/2006/relationships/notesSlide" Target="../notesSlides/notesSlide46.xml"/><Relationship Id="rId1" Type="http://schemas.openxmlformats.org/officeDocument/2006/relationships/slideLayout" Target="../slideLayouts/slideLayout45.xml"/><Relationship Id="rId6" Type="http://schemas.openxmlformats.org/officeDocument/2006/relationships/image" Target="../media/image203.jpeg"/><Relationship Id="rId11" Type="http://schemas.openxmlformats.org/officeDocument/2006/relationships/image" Target="../media/image208.jpeg"/><Relationship Id="rId5" Type="http://schemas.openxmlformats.org/officeDocument/2006/relationships/image" Target="../media/image202.jpeg"/><Relationship Id="rId10" Type="http://schemas.openxmlformats.org/officeDocument/2006/relationships/image" Target="../media/image207.jpeg"/><Relationship Id="rId4" Type="http://schemas.openxmlformats.org/officeDocument/2006/relationships/image" Target="../media/image201.png"/><Relationship Id="rId9" Type="http://schemas.openxmlformats.org/officeDocument/2006/relationships/image" Target="../media/image206.jpeg"/><Relationship Id="rId14" Type="http://schemas.openxmlformats.org/officeDocument/2006/relationships/image" Target="../media/image21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12.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14.jpeg"/></Relationships>
</file>

<file path=ppt/slides/_rels/slide49.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17.png"/><Relationship Id="rId1" Type="http://schemas.openxmlformats.org/officeDocument/2006/relationships/slideLayout" Target="../slideLayouts/slideLayout3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51.xml"/><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53.xml"/><Relationship Id="rId1" Type="http://schemas.openxmlformats.org/officeDocument/2006/relationships/slideLayout" Target="../slideLayouts/slideLayout44.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5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54.xml"/><Relationship Id="rId1" Type="http://schemas.openxmlformats.org/officeDocument/2006/relationships/slideLayout" Target="../slideLayouts/slideLayout44.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56.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notesSlide" Target="../notesSlides/notesSlide55.xml"/><Relationship Id="rId1" Type="http://schemas.openxmlformats.org/officeDocument/2006/relationships/slideLayout" Target="../slideLayouts/slideLayout91.xml"/><Relationship Id="rId6" Type="http://schemas.openxmlformats.org/officeDocument/2006/relationships/image" Target="../media/image233.jpeg"/><Relationship Id="rId5" Type="http://schemas.openxmlformats.org/officeDocument/2006/relationships/image" Target="../media/image232.png"/><Relationship Id="rId4" Type="http://schemas.openxmlformats.org/officeDocument/2006/relationships/image" Target="../media/image231.jpeg"/><Relationship Id="rId9" Type="http://schemas.openxmlformats.org/officeDocument/2006/relationships/image" Target="../media/image236.png"/></Relationships>
</file>

<file path=ppt/slides/_rels/slide5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56.xml"/><Relationship Id="rId1" Type="http://schemas.openxmlformats.org/officeDocument/2006/relationships/slideLayout" Target="../slideLayouts/slideLayout91.xml"/><Relationship Id="rId5" Type="http://schemas.openxmlformats.org/officeDocument/2006/relationships/image" Target="../media/image239.png"/><Relationship Id="rId4" Type="http://schemas.openxmlformats.org/officeDocument/2006/relationships/image" Target="../media/image238.png"/></Relationships>
</file>

<file path=ppt/slides/_rels/slide5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57.xml"/><Relationship Id="rId1" Type="http://schemas.openxmlformats.org/officeDocument/2006/relationships/slideLayout" Target="../slideLayouts/slideLayout91.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5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58.xml"/><Relationship Id="rId1" Type="http://schemas.openxmlformats.org/officeDocument/2006/relationships/slideLayout" Target="../slideLayouts/slideLayout90.xml"/><Relationship Id="rId6" Type="http://schemas.openxmlformats.org/officeDocument/2006/relationships/image" Target="../media/image247.jpeg"/><Relationship Id="rId5" Type="http://schemas.openxmlformats.org/officeDocument/2006/relationships/image" Target="../media/image246.jpeg"/><Relationship Id="rId4" Type="http://schemas.openxmlformats.org/officeDocument/2006/relationships/image" Target="../media/image24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notesSlide" Target="../notesSlides/notesSlide59.xml"/><Relationship Id="rId1" Type="http://schemas.openxmlformats.org/officeDocument/2006/relationships/slideLayout" Target="../slideLayouts/slideLayout99.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61.xml.rels><?xml version="1.0" encoding="UTF-8" standalone="yes"?>
<Relationships xmlns="http://schemas.openxmlformats.org/package/2006/relationships"><Relationship Id="rId3" Type="http://schemas.openxmlformats.org/officeDocument/2006/relationships/image" Target="../media/image254.jpeg"/><Relationship Id="rId7" Type="http://schemas.openxmlformats.org/officeDocument/2006/relationships/image" Target="../media/image258.png"/><Relationship Id="rId2" Type="http://schemas.openxmlformats.org/officeDocument/2006/relationships/notesSlide" Target="../notesSlides/notesSlide60.xml"/><Relationship Id="rId1" Type="http://schemas.openxmlformats.org/officeDocument/2006/relationships/slideLayout" Target="../slideLayouts/slideLayout99.xml"/><Relationship Id="rId6" Type="http://schemas.openxmlformats.org/officeDocument/2006/relationships/image" Target="../media/image257.png"/><Relationship Id="rId5" Type="http://schemas.openxmlformats.org/officeDocument/2006/relationships/image" Target="../media/image256.jpeg"/><Relationship Id="rId4" Type="http://schemas.openxmlformats.org/officeDocument/2006/relationships/image" Target="../media/image255.jpeg"/></Relationships>
</file>

<file path=ppt/slides/_rels/slide62.xml.rels><?xml version="1.0" encoding="UTF-8" standalone="yes"?>
<Relationships xmlns="http://schemas.openxmlformats.org/package/2006/relationships"><Relationship Id="rId8" Type="http://schemas.openxmlformats.org/officeDocument/2006/relationships/image" Target="../media/image264.png"/><Relationship Id="rId13" Type="http://schemas.openxmlformats.org/officeDocument/2006/relationships/image" Target="../media/image269.png"/><Relationship Id="rId3" Type="http://schemas.openxmlformats.org/officeDocument/2006/relationships/image" Target="../media/image259.png"/><Relationship Id="rId7" Type="http://schemas.openxmlformats.org/officeDocument/2006/relationships/image" Target="../media/image263.png"/><Relationship Id="rId12" Type="http://schemas.openxmlformats.org/officeDocument/2006/relationships/image" Target="../media/image268.png"/><Relationship Id="rId2" Type="http://schemas.openxmlformats.org/officeDocument/2006/relationships/notesSlide" Target="../notesSlides/notesSlide61.xml"/><Relationship Id="rId16" Type="http://schemas.openxmlformats.org/officeDocument/2006/relationships/image" Target="../media/image272.jpeg"/><Relationship Id="rId1" Type="http://schemas.openxmlformats.org/officeDocument/2006/relationships/slideLayout" Target="../slideLayouts/slideLayout99.xml"/><Relationship Id="rId6" Type="http://schemas.openxmlformats.org/officeDocument/2006/relationships/image" Target="../media/image262.jpeg"/><Relationship Id="rId11" Type="http://schemas.openxmlformats.org/officeDocument/2006/relationships/image" Target="../media/image267.png"/><Relationship Id="rId5" Type="http://schemas.openxmlformats.org/officeDocument/2006/relationships/image" Target="../media/image261.png"/><Relationship Id="rId15" Type="http://schemas.openxmlformats.org/officeDocument/2006/relationships/image" Target="../media/image271.png"/><Relationship Id="rId10" Type="http://schemas.openxmlformats.org/officeDocument/2006/relationships/image" Target="../media/image266.jpeg"/><Relationship Id="rId4" Type="http://schemas.openxmlformats.org/officeDocument/2006/relationships/image" Target="../media/image260.png"/><Relationship Id="rId9" Type="http://schemas.openxmlformats.org/officeDocument/2006/relationships/image" Target="../media/image265.jpeg"/><Relationship Id="rId14" Type="http://schemas.openxmlformats.org/officeDocument/2006/relationships/image" Target="../media/image270.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73.pn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66.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276.png"/><Relationship Id="rId7" Type="http://schemas.openxmlformats.org/officeDocument/2006/relationships/image" Target="../media/image280.png"/><Relationship Id="rId2" Type="http://schemas.openxmlformats.org/officeDocument/2006/relationships/notesSlide" Target="../notesSlides/notesSlide65.xml"/><Relationship Id="rId1" Type="http://schemas.openxmlformats.org/officeDocument/2006/relationships/slideLayout" Target="../slideLayouts/slideLayout45.xml"/><Relationship Id="rId6" Type="http://schemas.openxmlformats.org/officeDocument/2006/relationships/image" Target="../media/image279.png"/><Relationship Id="rId5" Type="http://schemas.openxmlformats.org/officeDocument/2006/relationships/image" Target="../media/image278.png"/><Relationship Id="rId10" Type="http://schemas.openxmlformats.org/officeDocument/2006/relationships/image" Target="../media/image283.png"/><Relationship Id="rId4" Type="http://schemas.openxmlformats.org/officeDocument/2006/relationships/image" Target="../media/image277.png"/><Relationship Id="rId9" Type="http://schemas.openxmlformats.org/officeDocument/2006/relationships/image" Target="../media/image282.png"/></Relationships>
</file>

<file path=ppt/slides/_rels/slide67.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66.xml"/><Relationship Id="rId1" Type="http://schemas.openxmlformats.org/officeDocument/2006/relationships/slideLayout" Target="../slideLayouts/slideLayout89.xml"/></Relationships>
</file>

<file path=ppt/slides/_rels/slide68.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67.xml"/><Relationship Id="rId1" Type="http://schemas.openxmlformats.org/officeDocument/2006/relationships/slideLayout" Target="../slideLayouts/slideLayout99.xml"/><Relationship Id="rId6" Type="http://schemas.openxmlformats.org/officeDocument/2006/relationships/image" Target="../media/image288.jpeg"/><Relationship Id="rId5" Type="http://schemas.openxmlformats.org/officeDocument/2006/relationships/image" Target="../media/image287.png"/><Relationship Id="rId4" Type="http://schemas.openxmlformats.org/officeDocument/2006/relationships/image" Target="../media/image286.jpeg"/></Relationships>
</file>

<file path=ppt/slides/_rels/slide69.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68.xml"/><Relationship Id="rId1" Type="http://schemas.openxmlformats.org/officeDocument/2006/relationships/slideLayout" Target="../slideLayouts/slideLayout99.xml"/><Relationship Id="rId4" Type="http://schemas.openxmlformats.org/officeDocument/2006/relationships/image" Target="../media/image290.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9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70.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301.png"/><Relationship Id="rId3" Type="http://schemas.openxmlformats.org/officeDocument/2006/relationships/image" Target="../media/image291.png"/><Relationship Id="rId7" Type="http://schemas.openxmlformats.org/officeDocument/2006/relationships/image" Target="../media/image295.png"/><Relationship Id="rId12" Type="http://schemas.openxmlformats.org/officeDocument/2006/relationships/image" Target="../media/image300.png"/><Relationship Id="rId2" Type="http://schemas.openxmlformats.org/officeDocument/2006/relationships/notesSlide" Target="../notesSlides/notesSlide69.xml"/><Relationship Id="rId1" Type="http://schemas.openxmlformats.org/officeDocument/2006/relationships/slideLayout" Target="../slideLayouts/slideLayout99.xml"/><Relationship Id="rId6" Type="http://schemas.openxmlformats.org/officeDocument/2006/relationships/image" Target="../media/image294.png"/><Relationship Id="rId11" Type="http://schemas.openxmlformats.org/officeDocument/2006/relationships/image" Target="../media/image299.png"/><Relationship Id="rId5" Type="http://schemas.openxmlformats.org/officeDocument/2006/relationships/image" Target="../media/image293.png"/><Relationship Id="rId10" Type="http://schemas.openxmlformats.org/officeDocument/2006/relationships/image" Target="../media/image298.png"/><Relationship Id="rId4" Type="http://schemas.openxmlformats.org/officeDocument/2006/relationships/image" Target="../media/image292.png"/><Relationship Id="rId9" Type="http://schemas.openxmlformats.org/officeDocument/2006/relationships/image" Target="../media/image297.png"/><Relationship Id="rId14" Type="http://schemas.openxmlformats.org/officeDocument/2006/relationships/image" Target="../media/image302.png"/></Relationships>
</file>

<file path=ppt/slides/_rels/slide71.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70.xml"/><Relationship Id="rId1" Type="http://schemas.openxmlformats.org/officeDocument/2006/relationships/slideLayout" Target="../slideLayouts/slideLayout91.xml"/><Relationship Id="rId5" Type="http://schemas.openxmlformats.org/officeDocument/2006/relationships/image" Target="../media/image305.png"/><Relationship Id="rId4" Type="http://schemas.openxmlformats.org/officeDocument/2006/relationships/image" Target="../media/image304.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06.png"/><Relationship Id="rId4"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8" Type="http://schemas.openxmlformats.org/officeDocument/2006/relationships/image" Target="../media/image312.jpeg"/><Relationship Id="rId3" Type="http://schemas.openxmlformats.org/officeDocument/2006/relationships/image" Target="../media/image307.jpeg"/><Relationship Id="rId7" Type="http://schemas.openxmlformats.org/officeDocument/2006/relationships/image" Target="../media/image311.jpeg"/><Relationship Id="rId2" Type="http://schemas.openxmlformats.org/officeDocument/2006/relationships/notesSlide" Target="../notesSlides/notesSlide72.xml"/><Relationship Id="rId1" Type="http://schemas.openxmlformats.org/officeDocument/2006/relationships/slideLayout" Target="../slideLayouts/slideLayout91.xml"/><Relationship Id="rId6" Type="http://schemas.openxmlformats.org/officeDocument/2006/relationships/image" Target="../media/image310.jpeg"/><Relationship Id="rId5" Type="http://schemas.openxmlformats.org/officeDocument/2006/relationships/image" Target="../media/image309.jpeg"/><Relationship Id="rId4" Type="http://schemas.openxmlformats.org/officeDocument/2006/relationships/image" Target="../media/image308.jpeg"/><Relationship Id="rId9" Type="http://schemas.openxmlformats.org/officeDocument/2006/relationships/image" Target="../media/image313.jpeg"/></Relationships>
</file>

<file path=ppt/slides/_rels/slide74.xml.rels><?xml version="1.0" encoding="UTF-8" standalone="yes"?>
<Relationships xmlns="http://schemas.openxmlformats.org/package/2006/relationships"><Relationship Id="rId8" Type="http://schemas.openxmlformats.org/officeDocument/2006/relationships/image" Target="../media/image319.jpeg"/><Relationship Id="rId3" Type="http://schemas.openxmlformats.org/officeDocument/2006/relationships/image" Target="../media/image314.jpeg"/><Relationship Id="rId7" Type="http://schemas.openxmlformats.org/officeDocument/2006/relationships/image" Target="../media/image318.jpeg"/><Relationship Id="rId2" Type="http://schemas.openxmlformats.org/officeDocument/2006/relationships/notesSlide" Target="../notesSlides/notesSlide73.xml"/><Relationship Id="rId1" Type="http://schemas.openxmlformats.org/officeDocument/2006/relationships/slideLayout" Target="../slideLayouts/slideLayout99.xml"/><Relationship Id="rId6" Type="http://schemas.openxmlformats.org/officeDocument/2006/relationships/image" Target="../media/image317.jpeg"/><Relationship Id="rId5" Type="http://schemas.openxmlformats.org/officeDocument/2006/relationships/image" Target="../media/image316.jpeg"/><Relationship Id="rId4" Type="http://schemas.openxmlformats.org/officeDocument/2006/relationships/image" Target="../media/image315.jpeg"/></Relationships>
</file>

<file path=ppt/slides/_rels/slide75.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png"/><Relationship Id="rId7" Type="http://schemas.openxmlformats.org/officeDocument/2006/relationships/image" Target="../media/image324.png"/><Relationship Id="rId2" Type="http://schemas.openxmlformats.org/officeDocument/2006/relationships/notesSlide" Target="../notesSlides/notesSlide74.xml"/><Relationship Id="rId1" Type="http://schemas.openxmlformats.org/officeDocument/2006/relationships/slideLayout" Target="../slideLayouts/slideLayout89.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26.png"/><Relationship Id="rId4"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78.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7.xml"/><Relationship Id="rId1" Type="http://schemas.openxmlformats.org/officeDocument/2006/relationships/slideLayout" Target="../slideLayouts/slideLayout44.xml"/><Relationship Id="rId5" Type="http://schemas.openxmlformats.org/officeDocument/2006/relationships/image" Target="../media/image330.jpeg"/><Relationship Id="rId4" Type="http://schemas.openxmlformats.org/officeDocument/2006/relationships/image" Target="../media/image329.jpeg"/></Relationships>
</file>

<file path=ppt/slides/_rels/slide79.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78.xml"/><Relationship Id="rId1" Type="http://schemas.openxmlformats.org/officeDocument/2006/relationships/slideLayout" Target="../slideLayouts/slideLayout44.xml"/><Relationship Id="rId4" Type="http://schemas.openxmlformats.org/officeDocument/2006/relationships/image" Target="../media/image33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79.xml"/><Relationship Id="rId1" Type="http://schemas.openxmlformats.org/officeDocument/2006/relationships/slideLayout" Target="../slideLayouts/slideLayout91.xml"/><Relationship Id="rId5" Type="http://schemas.openxmlformats.org/officeDocument/2006/relationships/image" Target="../media/image335.jpeg"/><Relationship Id="rId4" Type="http://schemas.openxmlformats.org/officeDocument/2006/relationships/image" Target="../media/image334.jpeg"/></Relationships>
</file>

<file path=ppt/slides/_rels/slide81.xml.rels><?xml version="1.0" encoding="UTF-8" standalone="yes"?>
<Relationships xmlns="http://schemas.openxmlformats.org/package/2006/relationships"><Relationship Id="rId3" Type="http://schemas.openxmlformats.org/officeDocument/2006/relationships/image" Target="../media/image336.jpeg"/><Relationship Id="rId7" Type="http://schemas.openxmlformats.org/officeDocument/2006/relationships/image" Target="../media/image340.jpeg"/><Relationship Id="rId2" Type="http://schemas.openxmlformats.org/officeDocument/2006/relationships/notesSlide" Target="../notesSlides/notesSlide80.xml"/><Relationship Id="rId1" Type="http://schemas.openxmlformats.org/officeDocument/2006/relationships/slideLayout" Target="../slideLayouts/slideLayout91.xml"/><Relationship Id="rId6" Type="http://schemas.openxmlformats.org/officeDocument/2006/relationships/image" Target="../media/image339.jpeg"/><Relationship Id="rId5" Type="http://schemas.openxmlformats.org/officeDocument/2006/relationships/image" Target="../media/image338.jpeg"/><Relationship Id="rId4" Type="http://schemas.openxmlformats.org/officeDocument/2006/relationships/image" Target="../media/image337.jpeg"/></Relationships>
</file>

<file path=ppt/slides/_rels/slide82.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81.xml"/><Relationship Id="rId1" Type="http://schemas.openxmlformats.org/officeDocument/2006/relationships/slideLayout" Target="../slideLayouts/slideLayout91.xml"/><Relationship Id="rId5" Type="http://schemas.openxmlformats.org/officeDocument/2006/relationships/image" Target="../media/image343.jpeg"/><Relationship Id="rId4" Type="http://schemas.openxmlformats.org/officeDocument/2006/relationships/image" Target="../media/image342.jpeg"/></Relationships>
</file>

<file path=ppt/slides/_rels/slide83.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notesSlide" Target="../notesSlides/notesSlide82.xml"/><Relationship Id="rId1" Type="http://schemas.openxmlformats.org/officeDocument/2006/relationships/slideLayout" Target="../slideLayouts/slideLayout91.xml"/><Relationship Id="rId5" Type="http://schemas.openxmlformats.org/officeDocument/2006/relationships/image" Target="../media/image346.jpeg"/><Relationship Id="rId4" Type="http://schemas.openxmlformats.org/officeDocument/2006/relationships/image" Target="../media/image345.jpeg"/></Relationships>
</file>

<file path=ppt/slides/_rels/slide84.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83.xml"/><Relationship Id="rId1" Type="http://schemas.openxmlformats.org/officeDocument/2006/relationships/slideLayout" Target="../slideLayouts/slideLayout89.xml"/><Relationship Id="rId6" Type="http://schemas.openxmlformats.org/officeDocument/2006/relationships/image" Target="../media/image350.jpeg"/><Relationship Id="rId5" Type="http://schemas.openxmlformats.org/officeDocument/2006/relationships/image" Target="../media/image349.jpeg"/><Relationship Id="rId4" Type="http://schemas.openxmlformats.org/officeDocument/2006/relationships/image" Target="../media/image348.jpeg"/></Relationships>
</file>

<file path=ppt/slides/_rels/slide85.xml.rels><?xml version="1.0" encoding="UTF-8" standalone="yes"?>
<Relationships xmlns="http://schemas.openxmlformats.org/package/2006/relationships"><Relationship Id="rId8" Type="http://schemas.openxmlformats.org/officeDocument/2006/relationships/image" Target="../media/image356.png"/><Relationship Id="rId3" Type="http://schemas.openxmlformats.org/officeDocument/2006/relationships/image" Target="../media/image351.png"/><Relationship Id="rId7" Type="http://schemas.openxmlformats.org/officeDocument/2006/relationships/image" Target="../media/image355.jpeg"/><Relationship Id="rId12" Type="http://schemas.openxmlformats.org/officeDocument/2006/relationships/image" Target="../media/image360.jpeg"/><Relationship Id="rId2" Type="http://schemas.openxmlformats.org/officeDocument/2006/relationships/notesSlide" Target="../notesSlides/notesSlide84.xml"/><Relationship Id="rId1" Type="http://schemas.openxmlformats.org/officeDocument/2006/relationships/slideLayout" Target="../slideLayouts/slideLayout89.xml"/><Relationship Id="rId6" Type="http://schemas.openxmlformats.org/officeDocument/2006/relationships/image" Target="../media/image354.jpeg"/><Relationship Id="rId11" Type="http://schemas.openxmlformats.org/officeDocument/2006/relationships/image" Target="../media/image359.png"/><Relationship Id="rId5" Type="http://schemas.openxmlformats.org/officeDocument/2006/relationships/image" Target="../media/image353.png"/><Relationship Id="rId10" Type="http://schemas.openxmlformats.org/officeDocument/2006/relationships/image" Target="../media/image358.jpeg"/><Relationship Id="rId4" Type="http://schemas.openxmlformats.org/officeDocument/2006/relationships/image" Target="../media/image352.jpeg"/><Relationship Id="rId9" Type="http://schemas.openxmlformats.org/officeDocument/2006/relationships/image" Target="../media/image357.png"/></Relationships>
</file>

<file path=ppt/slides/_rels/slide86.xml.rels><?xml version="1.0" encoding="UTF-8" standalone="yes"?>
<Relationships xmlns="http://schemas.openxmlformats.org/package/2006/relationships"><Relationship Id="rId8" Type="http://schemas.openxmlformats.org/officeDocument/2006/relationships/image" Target="../media/image366.jpeg"/><Relationship Id="rId3" Type="http://schemas.openxmlformats.org/officeDocument/2006/relationships/image" Target="../media/image361.jpeg"/><Relationship Id="rId7" Type="http://schemas.openxmlformats.org/officeDocument/2006/relationships/image" Target="../media/image365.jpeg"/><Relationship Id="rId2" Type="http://schemas.openxmlformats.org/officeDocument/2006/relationships/notesSlide" Target="../notesSlides/notesSlide85.xml"/><Relationship Id="rId1" Type="http://schemas.openxmlformats.org/officeDocument/2006/relationships/slideLayout" Target="../slideLayouts/slideLayout91.xml"/><Relationship Id="rId6" Type="http://schemas.openxmlformats.org/officeDocument/2006/relationships/image" Target="../media/image364.jpeg"/><Relationship Id="rId5" Type="http://schemas.openxmlformats.org/officeDocument/2006/relationships/image" Target="../media/image363.jpeg"/><Relationship Id="rId10" Type="http://schemas.openxmlformats.org/officeDocument/2006/relationships/image" Target="../media/image368.jpeg"/><Relationship Id="rId4" Type="http://schemas.openxmlformats.org/officeDocument/2006/relationships/image" Target="../media/image362.jpeg"/><Relationship Id="rId9" Type="http://schemas.openxmlformats.org/officeDocument/2006/relationships/image" Target="../media/image367.jpeg"/></Relationships>
</file>

<file path=ppt/slides/_rels/slide87.xml.rels><?xml version="1.0" encoding="UTF-8" standalone="yes"?>
<Relationships xmlns="http://schemas.openxmlformats.org/package/2006/relationships"><Relationship Id="rId8" Type="http://schemas.openxmlformats.org/officeDocument/2006/relationships/image" Target="../media/image374.jpeg"/><Relationship Id="rId3" Type="http://schemas.openxmlformats.org/officeDocument/2006/relationships/image" Target="../media/image369.jpeg"/><Relationship Id="rId7" Type="http://schemas.openxmlformats.org/officeDocument/2006/relationships/image" Target="../media/image373.jpeg"/><Relationship Id="rId2" Type="http://schemas.openxmlformats.org/officeDocument/2006/relationships/notesSlide" Target="../notesSlides/notesSlide86.xml"/><Relationship Id="rId1" Type="http://schemas.openxmlformats.org/officeDocument/2006/relationships/slideLayout" Target="../slideLayouts/slideLayout91.xml"/><Relationship Id="rId6" Type="http://schemas.openxmlformats.org/officeDocument/2006/relationships/image" Target="../media/image372.jpeg"/><Relationship Id="rId5" Type="http://schemas.openxmlformats.org/officeDocument/2006/relationships/image" Target="../media/image371.jpeg"/><Relationship Id="rId10" Type="http://schemas.openxmlformats.org/officeDocument/2006/relationships/image" Target="../media/image376.jpeg"/><Relationship Id="rId4" Type="http://schemas.openxmlformats.org/officeDocument/2006/relationships/image" Target="../media/image370.jpeg"/><Relationship Id="rId9" Type="http://schemas.openxmlformats.org/officeDocument/2006/relationships/image" Target="../media/image375.jpeg"/></Relationships>
</file>

<file path=ppt/slides/_rels/slide8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7.xml"/><Relationship Id="rId1" Type="http://schemas.openxmlformats.org/officeDocument/2006/relationships/slideLayout" Target="../slideLayouts/slideLayout99.xml"/><Relationship Id="rId6" Type="http://schemas.openxmlformats.org/officeDocument/2006/relationships/image" Target="../media/image379.png"/><Relationship Id="rId5" Type="http://schemas.openxmlformats.org/officeDocument/2006/relationships/image" Target="../media/image378.png"/><Relationship Id="rId4" Type="http://schemas.openxmlformats.org/officeDocument/2006/relationships/image" Target="../media/image377.png"/></Relationships>
</file>

<file path=ppt/slides/_rels/slide8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8.xml"/><Relationship Id="rId1" Type="http://schemas.openxmlformats.org/officeDocument/2006/relationships/slideLayout" Target="../slideLayouts/slideLayout99.xml"/><Relationship Id="rId5" Type="http://schemas.openxmlformats.org/officeDocument/2006/relationships/image" Target="../media/image381.png"/><Relationship Id="rId4" Type="http://schemas.openxmlformats.org/officeDocument/2006/relationships/image" Target="../media/image380.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png"/><Relationship Id="rId14" Type="http://schemas.openxmlformats.org/officeDocument/2006/relationships/image" Target="../media/image40.png"/></Relationships>
</file>

<file path=ppt/slides/_rels/slide90.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89.xml"/><Relationship Id="rId1" Type="http://schemas.openxmlformats.org/officeDocument/2006/relationships/slideLayout" Target="../slideLayouts/slideLayout45.xml"/><Relationship Id="rId4" Type="http://schemas.openxmlformats.org/officeDocument/2006/relationships/image" Target="../media/image383.png"/></Relationships>
</file>

<file path=ppt/slides/_rels/slide91.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85.png"/><Relationship Id="rId4" Type="http://schemas.openxmlformats.org/officeDocument/2006/relationships/notesSlide" Target="../notesSlides/notesSlide91.xml"/></Relationships>
</file>

<file path=ppt/slides/_rels/slide93.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92.xml"/><Relationship Id="rId1" Type="http://schemas.openxmlformats.org/officeDocument/2006/relationships/slideLayout" Target="../slideLayouts/slideLayout91.xml"/><Relationship Id="rId5" Type="http://schemas.openxmlformats.org/officeDocument/2006/relationships/image" Target="../media/image388.jpeg"/><Relationship Id="rId4" Type="http://schemas.openxmlformats.org/officeDocument/2006/relationships/image" Target="../media/image387.jpeg"/></Relationships>
</file>

<file path=ppt/slides/_rels/slide94.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93.xml"/><Relationship Id="rId1" Type="http://schemas.openxmlformats.org/officeDocument/2006/relationships/slideLayout" Target="../slideLayouts/slideLayout99.xml"/><Relationship Id="rId5" Type="http://schemas.openxmlformats.org/officeDocument/2006/relationships/image" Target="../media/image391.png"/><Relationship Id="rId4" Type="http://schemas.openxmlformats.org/officeDocument/2006/relationships/image" Target="../media/image390.jpeg"/></Relationships>
</file>

<file path=ppt/slides/_rels/slide95.xml.rels><?xml version="1.0" encoding="UTF-8" standalone="yes"?>
<Relationships xmlns="http://schemas.openxmlformats.org/package/2006/relationships"><Relationship Id="rId3" Type="http://schemas.openxmlformats.org/officeDocument/2006/relationships/image" Target="../media/image392.jpeg"/><Relationship Id="rId2" Type="http://schemas.openxmlformats.org/officeDocument/2006/relationships/notesSlide" Target="../notesSlides/notesSlide94.xml"/><Relationship Id="rId1" Type="http://schemas.openxmlformats.org/officeDocument/2006/relationships/slideLayout" Target="../slideLayouts/slideLayout99.xml"/><Relationship Id="rId5" Type="http://schemas.openxmlformats.org/officeDocument/2006/relationships/image" Target="../media/image394.jpeg"/><Relationship Id="rId4" Type="http://schemas.openxmlformats.org/officeDocument/2006/relationships/image" Target="../media/image3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5" name="Google Shape;415;p109"/>
          <p:cNvSpPr/>
          <p:nvPr/>
        </p:nvSpPr>
        <p:spPr>
          <a:xfrm>
            <a:off x="0" y="0"/>
            <a:ext cx="7560000" cy="107382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109"/>
          <p:cNvSpPr txBox="1"/>
          <p:nvPr/>
        </p:nvSpPr>
        <p:spPr>
          <a:xfrm>
            <a:off x="444300" y="409025"/>
            <a:ext cx="6947100" cy="22407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5500" dirty="0">
                <a:solidFill>
                  <a:schemeClr val="lt1"/>
                </a:solidFill>
                <a:latin typeface="Montserrat"/>
                <a:ea typeface="Montserrat"/>
                <a:cs typeface="Montserrat"/>
                <a:sym typeface="Montserrat"/>
              </a:rPr>
              <a:t>GCSE Art and </a:t>
            </a:r>
            <a:endParaRPr sz="5500" dirty="0">
              <a:solidFill>
                <a:schemeClr val="lt1"/>
              </a:solidFill>
              <a:latin typeface="Montserrat"/>
              <a:ea typeface="Montserrat"/>
              <a:cs typeface="Montserrat"/>
              <a:sym typeface="Montserrat"/>
            </a:endParaRPr>
          </a:p>
          <a:p>
            <a:pPr marL="0" lvl="0" indent="0" algn="l" rtl="0">
              <a:lnSpc>
                <a:spcPct val="142857"/>
              </a:lnSpc>
              <a:spcBef>
                <a:spcPts val="0"/>
              </a:spcBef>
              <a:spcAft>
                <a:spcPts val="0"/>
              </a:spcAft>
              <a:buNone/>
            </a:pPr>
            <a:r>
              <a:rPr lang="en-GB" sz="5500" dirty="0">
                <a:solidFill>
                  <a:schemeClr val="lt1"/>
                </a:solidFill>
                <a:latin typeface="Montserrat"/>
                <a:ea typeface="Montserrat"/>
                <a:cs typeface="Montserrat"/>
                <a:sym typeface="Montserrat"/>
              </a:rPr>
              <a:t>Design</a:t>
            </a:r>
            <a:endParaRPr sz="5500" dirty="0">
              <a:solidFill>
                <a:srgbClr val="F86142"/>
              </a:solidFill>
              <a:latin typeface="Montserrat"/>
              <a:ea typeface="Montserrat"/>
              <a:cs typeface="Montserrat"/>
              <a:sym typeface="Montserrat"/>
            </a:endParaRPr>
          </a:p>
        </p:txBody>
      </p:sp>
      <p:sp>
        <p:nvSpPr>
          <p:cNvPr id="417" name="Google Shape;417;p109"/>
          <p:cNvSpPr txBox="1"/>
          <p:nvPr/>
        </p:nvSpPr>
        <p:spPr>
          <a:xfrm>
            <a:off x="7835700" y="215948"/>
            <a:ext cx="6947100" cy="6582541"/>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1900"/>
              </a:spcBef>
              <a:spcAft>
                <a:spcPts val="800"/>
              </a:spcAft>
              <a:buNone/>
            </a:pPr>
            <a:r>
              <a:rPr lang="en-GB" sz="5500" dirty="0">
                <a:solidFill>
                  <a:schemeClr val="accent1">
                    <a:lumMod val="75000"/>
                  </a:schemeClr>
                </a:solidFill>
                <a:latin typeface="Montserrat"/>
                <a:ea typeface="Montserrat"/>
                <a:cs typeface="Montserrat"/>
                <a:sym typeface="Montserrat"/>
              </a:rPr>
              <a:t>Three Dimensional Design Support and Guidance: </a:t>
            </a:r>
            <a:r>
              <a:rPr lang="en-GB" sz="5500" dirty="0">
                <a:solidFill>
                  <a:srgbClr val="666666"/>
                </a:solidFill>
                <a:latin typeface="Montserrat"/>
                <a:ea typeface="Montserrat"/>
                <a:cs typeface="Montserrat"/>
                <a:sym typeface="Montserrat"/>
              </a:rPr>
              <a:t>Product Design Focus</a:t>
            </a:r>
            <a:endParaRPr sz="5500" dirty="0">
              <a:solidFill>
                <a:srgbClr val="666666"/>
              </a:solidFill>
              <a:latin typeface="Montserrat"/>
              <a:ea typeface="Montserrat"/>
              <a:cs typeface="Montserrat"/>
              <a:sym typeface="Montserrat"/>
            </a:endParaRPr>
          </a:p>
        </p:txBody>
      </p:sp>
      <p:pic>
        <p:nvPicPr>
          <p:cNvPr id="6" name="Picture 5" descr="Z:\Pictures\logos\WJEC_Logo_RGB.jpg">
            <a:extLst>
              <a:ext uri="{FF2B5EF4-FFF2-40B4-BE49-F238E27FC236}">
                <a16:creationId xmlns:a16="http://schemas.microsoft.com/office/drawing/2014/main" id="{95B42882-B957-4AA2-B5C4-6373A53F089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95960" y="9121093"/>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7CC3"/>
        </a:solidFill>
        <a:effectLst/>
      </p:bgPr>
    </p:bg>
    <p:spTree>
      <p:nvGrpSpPr>
        <p:cNvPr id="1" name="Shape 615"/>
        <p:cNvGrpSpPr/>
        <p:nvPr/>
      </p:nvGrpSpPr>
      <p:grpSpPr>
        <a:xfrm>
          <a:off x="0" y="0"/>
          <a:ext cx="0" cy="0"/>
          <a:chOff x="0" y="0"/>
          <a:chExt cx="0" cy="0"/>
        </a:xfrm>
      </p:grpSpPr>
      <p:pic>
        <p:nvPicPr>
          <p:cNvPr id="616" name="Google Shape;616;p1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10800000">
            <a:off x="198474" y="141713"/>
            <a:ext cx="14723052" cy="104096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620"/>
        <p:cNvGrpSpPr/>
        <p:nvPr/>
      </p:nvGrpSpPr>
      <p:grpSpPr>
        <a:xfrm>
          <a:off x="0" y="0"/>
          <a:ext cx="0" cy="0"/>
          <a:chOff x="0" y="0"/>
          <a:chExt cx="0" cy="0"/>
        </a:xfrm>
      </p:grpSpPr>
      <p:pic>
        <p:nvPicPr>
          <p:cNvPr id="621" name="Google Shape;621;p1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2388" y="115132"/>
            <a:ext cx="14795228" cy="104606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7CC3"/>
        </a:solidFill>
        <a:effectLst/>
      </p:bgPr>
    </p:bg>
    <p:spTree>
      <p:nvGrpSpPr>
        <p:cNvPr id="1" name="Shape 625"/>
        <p:cNvGrpSpPr/>
        <p:nvPr/>
      </p:nvGrpSpPr>
      <p:grpSpPr>
        <a:xfrm>
          <a:off x="0" y="0"/>
          <a:ext cx="0" cy="0"/>
          <a:chOff x="0" y="0"/>
          <a:chExt cx="0" cy="0"/>
        </a:xfrm>
      </p:grpSpPr>
      <p:pic>
        <p:nvPicPr>
          <p:cNvPr id="626" name="Google Shape;626;p1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2635" y="115300"/>
            <a:ext cx="14794732" cy="10460334"/>
          </a:xfrm>
          <a:prstGeom prst="rect">
            <a:avLst/>
          </a:prstGeom>
          <a:noFill/>
          <a:ln>
            <a:noFill/>
          </a:ln>
        </p:spPr>
      </p:pic>
      <p:sp>
        <p:nvSpPr>
          <p:cNvPr id="627" name="Google Shape;627;p120"/>
          <p:cNvSpPr txBox="1"/>
          <p:nvPr/>
        </p:nvSpPr>
        <p:spPr>
          <a:xfrm>
            <a:off x="288679" y="6857023"/>
            <a:ext cx="3554400" cy="3834900"/>
          </a:xfrm>
          <a:prstGeom prst="rect">
            <a:avLst/>
          </a:prstGeom>
          <a:noFill/>
          <a:ln>
            <a:noFill/>
          </a:ln>
        </p:spPr>
        <p:txBody>
          <a:bodyPr spcFirstLastPara="1" wrap="square" lIns="64650" tIns="64650" rIns="64650" bIns="64650" anchor="t" anchorCtr="0">
            <a:noAutofit/>
          </a:bodyPr>
          <a:lstStyle/>
          <a:p>
            <a:pPr marL="0" lvl="0" indent="0" algn="l" rtl="0">
              <a:spcBef>
                <a:spcPts val="0"/>
              </a:spcBef>
              <a:spcAft>
                <a:spcPts val="0"/>
              </a:spcAft>
              <a:buNone/>
            </a:pPr>
            <a:endParaRPr/>
          </a:p>
        </p:txBody>
      </p:sp>
      <p:sp>
        <p:nvSpPr>
          <p:cNvPr id="628" name="Google Shape;628;p120"/>
          <p:cNvSpPr txBox="1"/>
          <p:nvPr/>
        </p:nvSpPr>
        <p:spPr>
          <a:xfrm>
            <a:off x="613455" y="223581"/>
            <a:ext cx="6261000" cy="613500"/>
          </a:xfrm>
          <a:prstGeom prst="rect">
            <a:avLst/>
          </a:prstGeom>
          <a:solidFill>
            <a:schemeClr val="lt1"/>
          </a:solidFill>
          <a:ln>
            <a:noFill/>
          </a:ln>
        </p:spPr>
        <p:txBody>
          <a:bodyPr spcFirstLastPara="1" wrap="square" lIns="64650" tIns="64650" rIns="64650" bIns="64650" anchor="t" anchorCtr="0">
            <a:noAutofit/>
          </a:bodyPr>
          <a:lstStyle/>
          <a:p>
            <a:pPr marL="0" lvl="0" indent="0" algn="l" rtl="0">
              <a:spcBef>
                <a:spcPts val="0"/>
              </a:spcBef>
              <a:spcAft>
                <a:spcPts val="0"/>
              </a:spcAft>
              <a:buNone/>
            </a:pPr>
            <a:r>
              <a:rPr lang="en-GB" sz="2800">
                <a:latin typeface="Calibri"/>
                <a:ea typeface="Calibri"/>
                <a:cs typeface="Calibri"/>
                <a:sym typeface="Calibri"/>
              </a:rPr>
              <a:t>Kitchen Stool based off of purple flower </a:t>
            </a:r>
            <a:endParaRPr sz="2800">
              <a:latin typeface="Calibri"/>
              <a:ea typeface="Calibri"/>
              <a:cs typeface="Calibri"/>
              <a:sym typeface="Calibri"/>
            </a:endParaRPr>
          </a:p>
        </p:txBody>
      </p:sp>
      <p:pic>
        <p:nvPicPr>
          <p:cNvPr id="629" name="Google Shape;629;p1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9906" y="6478083"/>
            <a:ext cx="3554514" cy="4026012"/>
          </a:xfrm>
          <a:prstGeom prst="rect">
            <a:avLst/>
          </a:prstGeom>
          <a:noFill/>
          <a:ln>
            <a:noFill/>
          </a:ln>
        </p:spPr>
      </p:pic>
      <p:pic>
        <p:nvPicPr>
          <p:cNvPr id="630" name="Google Shape;630;p1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430957" y="1085749"/>
            <a:ext cx="1984696" cy="22054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634"/>
        <p:cNvGrpSpPr/>
        <p:nvPr/>
      </p:nvGrpSpPr>
      <p:grpSpPr>
        <a:xfrm>
          <a:off x="0" y="0"/>
          <a:ext cx="0" cy="0"/>
          <a:chOff x="0" y="0"/>
          <a:chExt cx="0" cy="0"/>
        </a:xfrm>
      </p:grpSpPr>
      <p:pic>
        <p:nvPicPr>
          <p:cNvPr id="635" name="Google Shape;635;p1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10800000">
            <a:off x="117276" y="84303"/>
            <a:ext cx="14885448" cy="10524466"/>
          </a:xfrm>
          <a:prstGeom prst="rect">
            <a:avLst/>
          </a:prstGeom>
          <a:noFill/>
          <a:ln>
            <a:noFill/>
          </a:ln>
        </p:spPr>
      </p:pic>
      <p:sp>
        <p:nvSpPr>
          <p:cNvPr id="636" name="Google Shape;636;p121"/>
          <p:cNvSpPr txBox="1"/>
          <p:nvPr/>
        </p:nvSpPr>
        <p:spPr>
          <a:xfrm>
            <a:off x="7253343" y="306246"/>
            <a:ext cx="7758300" cy="2075700"/>
          </a:xfrm>
          <a:prstGeom prst="rect">
            <a:avLst/>
          </a:prstGeom>
          <a:solidFill>
            <a:srgbClr val="434343"/>
          </a:solidFill>
          <a:ln>
            <a:noFill/>
          </a:ln>
        </p:spPr>
        <p:txBody>
          <a:bodyPr spcFirstLastPara="1" wrap="square" lIns="64650" tIns="64650" rIns="64650" bIns="64650" anchor="t" anchorCtr="0">
            <a:noAutofit/>
          </a:bodyPr>
          <a:lstStyle/>
          <a:p>
            <a:pPr marL="0" lvl="0" indent="0" algn="l" rtl="0">
              <a:spcBef>
                <a:spcPts val="0"/>
              </a:spcBef>
              <a:spcAft>
                <a:spcPts val="0"/>
              </a:spcAft>
              <a:buNone/>
            </a:pPr>
            <a:r>
              <a:rPr lang="en-GB" sz="1800">
                <a:solidFill>
                  <a:schemeClr val="lt1"/>
                </a:solidFill>
                <a:latin typeface="Calibri"/>
                <a:ea typeface="Calibri"/>
                <a:cs typeface="Calibri"/>
                <a:sym typeface="Calibri"/>
              </a:rPr>
              <a:t>During my organic research I have collected and photographed objects from the natural world and have picked apart their form, three dimensional shape, colours, textures and movements. Moving forward I want to take the various concepts that i have observed, practiced and learnt and interpret the wide range of subjects I studied. I particularly enjoyed observing symmetry and asymmetry, concentric shapes and vibrant flowing colour in the organic world and I look forward to translating such factors in my future design work. </a:t>
            </a:r>
            <a:endParaRPr sz="1800">
              <a:solidFill>
                <a:schemeClr val="lt1"/>
              </a:solidFill>
              <a:latin typeface="Calibri"/>
              <a:ea typeface="Calibri"/>
              <a:cs typeface="Calibri"/>
              <a:sym typeface="Calibri"/>
            </a:endParaRPr>
          </a:p>
        </p:txBody>
      </p:sp>
      <p:sp>
        <p:nvSpPr>
          <p:cNvPr id="637" name="Google Shape;637;p121"/>
          <p:cNvSpPr txBox="1"/>
          <p:nvPr/>
        </p:nvSpPr>
        <p:spPr>
          <a:xfrm>
            <a:off x="324758" y="7398376"/>
            <a:ext cx="7018800" cy="3031500"/>
          </a:xfrm>
          <a:prstGeom prst="rect">
            <a:avLst/>
          </a:prstGeom>
          <a:solidFill>
            <a:srgbClr val="434343"/>
          </a:solidFill>
          <a:ln>
            <a:noFill/>
          </a:ln>
        </p:spPr>
        <p:txBody>
          <a:bodyPr spcFirstLastPara="1" wrap="square" lIns="64650" tIns="64650" rIns="64650" bIns="64650" anchor="t" anchorCtr="0">
            <a:noAutofit/>
          </a:bodyPr>
          <a:lstStyle/>
          <a:p>
            <a:pPr marL="0" lvl="0" indent="0" algn="l" rtl="0">
              <a:spcBef>
                <a:spcPts val="0"/>
              </a:spcBef>
              <a:spcAft>
                <a:spcPts val="0"/>
              </a:spcAft>
              <a:buNone/>
            </a:pPr>
            <a:r>
              <a:rPr lang="en-GB" sz="2100">
                <a:solidFill>
                  <a:schemeClr val="lt1"/>
                </a:solidFill>
              </a:rPr>
              <a:t>The two fineliner and watercolour studies shown here were done to done to develop and experiment with form. There was no particular reference used as I wanted to create a summation of some of the organic research I have done so far. I am very pleased with the rough vibrancy I managed to create, being inspired by the way refracted light shines on the rocky surface as a rainbow. I also enjoy the floral explosion I managed to create with the flower study.  </a:t>
            </a:r>
            <a:endParaRPr sz="21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122"/>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643" name="Google Shape;643;p122"/>
          <p:cNvSpPr txBox="1"/>
          <p:nvPr/>
        </p:nvSpPr>
        <p:spPr>
          <a:xfrm>
            <a:off x="139550" y="-30630"/>
            <a:ext cx="12076200" cy="9234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4800" dirty="0">
                <a:solidFill>
                  <a:schemeClr val="lt1"/>
                </a:solidFill>
                <a:latin typeface="Montserrat"/>
                <a:ea typeface="Montserrat"/>
                <a:cs typeface="Montserrat"/>
                <a:sym typeface="Montserrat"/>
              </a:rPr>
              <a:t>Secondary </a:t>
            </a:r>
            <a:r>
              <a:rPr lang="en-GB" sz="4800" dirty="0" err="1">
                <a:solidFill>
                  <a:schemeClr val="lt1"/>
                </a:solidFill>
                <a:latin typeface="Montserrat"/>
                <a:ea typeface="Montserrat"/>
                <a:cs typeface="Montserrat"/>
                <a:sym typeface="Montserrat"/>
              </a:rPr>
              <a:t>Moodboard</a:t>
            </a:r>
            <a:endParaRPr sz="4800" dirty="0">
              <a:solidFill>
                <a:srgbClr val="F86142"/>
              </a:solidFill>
              <a:latin typeface="Montserrat"/>
              <a:ea typeface="Montserrat"/>
              <a:cs typeface="Montserrat"/>
              <a:sym typeface="Montserrat"/>
            </a:endParaRPr>
          </a:p>
        </p:txBody>
      </p:sp>
      <p:sp>
        <p:nvSpPr>
          <p:cNvPr id="644" name="Google Shape;644;p122"/>
          <p:cNvSpPr txBox="1"/>
          <p:nvPr/>
        </p:nvSpPr>
        <p:spPr>
          <a:xfrm>
            <a:off x="192550" y="1233750"/>
            <a:ext cx="7081800" cy="777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dirty="0">
                <a:solidFill>
                  <a:schemeClr val="accent1">
                    <a:lumMod val="75000"/>
                  </a:schemeClr>
                </a:solidFill>
                <a:latin typeface="Montserrat"/>
                <a:ea typeface="Montserrat"/>
                <a:cs typeface="Montserrat"/>
                <a:sym typeface="Montserrat"/>
              </a:rPr>
              <a:t>Secondary </a:t>
            </a:r>
            <a:r>
              <a:rPr lang="en-GB" sz="2800" dirty="0" err="1">
                <a:solidFill>
                  <a:schemeClr val="accent1">
                    <a:lumMod val="75000"/>
                  </a:schemeClr>
                </a:solidFill>
                <a:latin typeface="Montserrat"/>
                <a:ea typeface="Montserrat"/>
                <a:cs typeface="Montserrat"/>
                <a:sym typeface="Montserrat"/>
              </a:rPr>
              <a:t>Moodboard</a:t>
            </a:r>
            <a:r>
              <a:rPr lang="en-GB" sz="2800" dirty="0">
                <a:solidFill>
                  <a:schemeClr val="accent1">
                    <a:lumMod val="75000"/>
                  </a:schemeClr>
                </a:solidFill>
                <a:latin typeface="Montserrat"/>
                <a:ea typeface="Montserrat"/>
                <a:cs typeface="Montserrat"/>
                <a:sym typeface="Montserrat"/>
              </a:rPr>
              <a:t> Guidance</a:t>
            </a:r>
            <a:endParaRPr sz="23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300" dirty="0">
              <a:solidFill>
                <a:schemeClr val="accent1">
                  <a:lumMod val="75000"/>
                </a:schemeClr>
              </a:solidFill>
              <a:latin typeface="Montserrat"/>
              <a:ea typeface="Montserrat"/>
              <a:cs typeface="Montserrat"/>
              <a:sym typeface="Montserrat"/>
            </a:endParaRPr>
          </a:p>
          <a:p>
            <a:pPr marL="457200" lvl="0" indent="-406400" algn="l" rtl="0">
              <a:spcBef>
                <a:spcPts val="0"/>
              </a:spcBef>
              <a:spcAft>
                <a:spcPts val="0"/>
              </a:spcAft>
              <a:buClr>
                <a:srgbClr val="F86142"/>
              </a:buClr>
              <a:buSzPts val="2800"/>
              <a:buFont typeface="Montserrat"/>
              <a:buChar char="-"/>
            </a:pPr>
            <a:r>
              <a:rPr lang="en-GB" sz="2300" dirty="0">
                <a:solidFill>
                  <a:schemeClr val="accent1">
                    <a:lumMod val="75000"/>
                  </a:schemeClr>
                </a:solidFill>
                <a:latin typeface="Montserrat"/>
                <a:ea typeface="Montserrat"/>
                <a:cs typeface="Montserrat"/>
                <a:sym typeface="Montserrat"/>
              </a:rPr>
              <a:t>10 or more high quality images showing a range of angles, shapes, forms, textures, themes, patterns, structure and overall variety to inspire designs</a:t>
            </a:r>
            <a:endParaRPr sz="2300" dirty="0">
              <a:solidFill>
                <a:schemeClr val="accent1">
                  <a:lumMod val="75000"/>
                </a:schemeClr>
              </a:solidFill>
              <a:latin typeface="Montserrat"/>
              <a:ea typeface="Montserrat"/>
              <a:cs typeface="Montserrat"/>
              <a:sym typeface="Montserrat"/>
            </a:endParaRPr>
          </a:p>
          <a:p>
            <a:pPr marL="457200" lvl="0" indent="0" algn="l" rtl="0">
              <a:spcBef>
                <a:spcPts val="0"/>
              </a:spcBef>
              <a:spcAft>
                <a:spcPts val="0"/>
              </a:spcAft>
              <a:buNone/>
            </a:pPr>
            <a:endParaRPr sz="2300" dirty="0">
              <a:solidFill>
                <a:schemeClr val="accent1">
                  <a:lumMod val="75000"/>
                </a:schemeClr>
              </a:solidFill>
              <a:latin typeface="Montserrat"/>
              <a:ea typeface="Montserrat"/>
              <a:cs typeface="Montserrat"/>
              <a:sym typeface="Montserrat"/>
            </a:endParaRPr>
          </a:p>
          <a:p>
            <a:pPr marL="457200" lvl="0" indent="-374650" algn="l" rtl="0">
              <a:spcBef>
                <a:spcPts val="0"/>
              </a:spcBef>
              <a:spcAft>
                <a:spcPts val="0"/>
              </a:spcAft>
              <a:buClr>
                <a:srgbClr val="F86142"/>
              </a:buClr>
              <a:buSzPts val="2300"/>
              <a:buFont typeface="Montserrat"/>
              <a:buChar char="-"/>
            </a:pPr>
            <a:r>
              <a:rPr lang="en-GB" sz="2300" dirty="0">
                <a:solidFill>
                  <a:schemeClr val="accent1">
                    <a:lumMod val="75000"/>
                  </a:schemeClr>
                </a:solidFill>
                <a:latin typeface="Montserrat"/>
                <a:ea typeface="Montserrat"/>
                <a:cs typeface="Montserrat"/>
                <a:sym typeface="Montserrat"/>
              </a:rPr>
              <a:t>10 or more perceptive keyword adjectives and verbs graphically laid out</a:t>
            </a:r>
            <a:endParaRPr sz="2300" dirty="0">
              <a:solidFill>
                <a:schemeClr val="accent1">
                  <a:lumMod val="75000"/>
                </a:schemeClr>
              </a:solidFill>
              <a:latin typeface="Montserrat"/>
              <a:ea typeface="Montserrat"/>
              <a:cs typeface="Montserrat"/>
              <a:sym typeface="Montserrat"/>
            </a:endParaRPr>
          </a:p>
          <a:p>
            <a:pPr marL="457200" lvl="0" indent="0" algn="l" rtl="0">
              <a:spcBef>
                <a:spcPts val="0"/>
              </a:spcBef>
              <a:spcAft>
                <a:spcPts val="0"/>
              </a:spcAft>
              <a:buNone/>
            </a:pPr>
            <a:endParaRPr sz="2300" dirty="0">
              <a:solidFill>
                <a:schemeClr val="accent1">
                  <a:lumMod val="75000"/>
                </a:schemeClr>
              </a:solidFill>
              <a:latin typeface="Montserrat"/>
              <a:ea typeface="Montserrat"/>
              <a:cs typeface="Montserrat"/>
              <a:sym typeface="Montserrat"/>
            </a:endParaRPr>
          </a:p>
          <a:p>
            <a:pPr marL="457200" lvl="0" indent="-374650" algn="l" rtl="0">
              <a:spcBef>
                <a:spcPts val="0"/>
              </a:spcBef>
              <a:spcAft>
                <a:spcPts val="0"/>
              </a:spcAft>
              <a:buClr>
                <a:srgbClr val="F86142"/>
              </a:buClr>
              <a:buSzPts val="2300"/>
              <a:buFont typeface="Montserrat"/>
              <a:buChar char="-"/>
            </a:pPr>
            <a:r>
              <a:rPr lang="en-GB" sz="2300" dirty="0">
                <a:solidFill>
                  <a:schemeClr val="accent1">
                    <a:lumMod val="75000"/>
                  </a:schemeClr>
                </a:solidFill>
                <a:latin typeface="Montserrat"/>
                <a:ea typeface="Montserrat"/>
                <a:cs typeface="Montserrat"/>
                <a:sym typeface="Montserrat"/>
              </a:rPr>
              <a:t>10 perceptive analysis statements discussing your chosen image/word and discussing how you could then use this going forward. How does it inspire you?</a:t>
            </a:r>
            <a:endParaRPr sz="2300" dirty="0">
              <a:solidFill>
                <a:schemeClr val="accent1">
                  <a:lumMod val="75000"/>
                </a:schemeClr>
              </a:solidFill>
              <a:latin typeface="Montserrat"/>
              <a:ea typeface="Montserrat"/>
              <a:cs typeface="Montserrat"/>
              <a:sym typeface="Montserrat"/>
            </a:endParaRPr>
          </a:p>
          <a:p>
            <a:pPr marL="457200" lvl="0" indent="0" algn="l" rtl="0">
              <a:spcBef>
                <a:spcPts val="0"/>
              </a:spcBef>
              <a:spcAft>
                <a:spcPts val="0"/>
              </a:spcAft>
              <a:buNone/>
            </a:pPr>
            <a:endParaRPr sz="2300" dirty="0">
              <a:solidFill>
                <a:schemeClr val="accent1">
                  <a:lumMod val="75000"/>
                </a:schemeClr>
              </a:solidFill>
              <a:latin typeface="Montserrat"/>
              <a:ea typeface="Montserrat"/>
              <a:cs typeface="Montserrat"/>
              <a:sym typeface="Montserrat"/>
            </a:endParaRPr>
          </a:p>
          <a:p>
            <a:pPr marL="457200" lvl="0" indent="-374650" algn="l" rtl="0">
              <a:spcBef>
                <a:spcPts val="0"/>
              </a:spcBef>
              <a:spcAft>
                <a:spcPts val="0"/>
              </a:spcAft>
              <a:buClr>
                <a:srgbClr val="F86142"/>
              </a:buClr>
              <a:buSzPts val="2300"/>
              <a:buFont typeface="Montserrat"/>
              <a:buChar char="-"/>
            </a:pPr>
            <a:r>
              <a:rPr lang="en-GB" sz="2300" dirty="0">
                <a:solidFill>
                  <a:schemeClr val="accent1">
                    <a:lumMod val="75000"/>
                  </a:schemeClr>
                </a:solidFill>
                <a:latin typeface="Montserrat"/>
                <a:ea typeface="Montserrat"/>
                <a:cs typeface="Montserrat"/>
                <a:sym typeface="Montserrat"/>
              </a:rPr>
              <a:t>Reflection statement discussing the key points of what you’ve learnt about philosophy, aesthetics, design etc what you’ve learnt and what you’re going to do next in terms of the next task and moving forward</a:t>
            </a:r>
            <a:endParaRPr sz="2950" dirty="0">
              <a:solidFill>
                <a:schemeClr val="accent1">
                  <a:lumMod val="75000"/>
                </a:schemeClr>
              </a:solidFill>
              <a:latin typeface="Montserrat"/>
              <a:ea typeface="Montserrat"/>
              <a:cs typeface="Montserrat"/>
              <a:sym typeface="Montserrat"/>
            </a:endParaRPr>
          </a:p>
        </p:txBody>
      </p:sp>
      <p:sp>
        <p:nvSpPr>
          <p:cNvPr id="645" name="Google Shape;645;p122"/>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7" name="Google Shape;647;p12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669625" y="550"/>
            <a:ext cx="7450376" cy="10690900"/>
          </a:xfrm>
          <a:prstGeom prst="rect">
            <a:avLst/>
          </a:prstGeom>
          <a:noFill/>
          <a:ln w="76200" cap="flat" cmpd="sng">
            <a:solidFill>
              <a:srgbClr val="434343"/>
            </a:solidFill>
            <a:prstDash val="solid"/>
            <a:round/>
            <a:headEnd type="none" w="sm" len="sm"/>
            <a:tailEnd type="none" w="sm" len="sm"/>
          </a:ln>
        </p:spPr>
      </p:pic>
      <p:pic>
        <p:nvPicPr>
          <p:cNvPr id="2" name="Secondary Moodboards">
            <a:hlinkClick r:id="" action="ppaction://media"/>
            <a:extLst>
              <a:ext uri="{FF2B5EF4-FFF2-40B4-BE49-F238E27FC236}">
                <a16:creationId xmlns:a16="http://schemas.microsoft.com/office/drawing/2014/main" id="{CC29E1A7-698B-406E-AE99-945EECFC19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2174" y="8890417"/>
            <a:ext cx="1511801" cy="1511801"/>
          </a:xfrm>
          <a:prstGeom prst="rect">
            <a:avLst/>
          </a:prstGeom>
        </p:spPr>
      </p:pic>
      <p:pic>
        <p:nvPicPr>
          <p:cNvPr id="9" name="Picture 8" descr="Z:\Pictures\logos\WJEC_Logo_RGB.jpg">
            <a:extLst>
              <a:ext uri="{FF2B5EF4-FFF2-40B4-BE49-F238E27FC236}">
                <a16:creationId xmlns:a16="http://schemas.microsoft.com/office/drawing/2014/main" id="{5185F80F-E879-4200-9571-7A05387361A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1"/>
        <p:cNvGrpSpPr/>
        <p:nvPr/>
      </p:nvGrpSpPr>
      <p:grpSpPr>
        <a:xfrm>
          <a:off x="0" y="0"/>
          <a:ext cx="0" cy="0"/>
          <a:chOff x="0" y="0"/>
          <a:chExt cx="0" cy="0"/>
        </a:xfrm>
      </p:grpSpPr>
      <p:pic>
        <p:nvPicPr>
          <p:cNvPr id="652" name="Google Shape;652;p1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122485" y="6809458"/>
            <a:ext cx="2073900" cy="2190417"/>
          </a:xfrm>
          <a:prstGeom prst="rect">
            <a:avLst/>
          </a:prstGeom>
          <a:noFill/>
          <a:ln>
            <a:noFill/>
          </a:ln>
        </p:spPr>
      </p:pic>
      <p:pic>
        <p:nvPicPr>
          <p:cNvPr id="653" name="Google Shape;653;p1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2075" y="7722899"/>
            <a:ext cx="2313300" cy="2895501"/>
          </a:xfrm>
          <a:prstGeom prst="rect">
            <a:avLst/>
          </a:prstGeom>
          <a:noFill/>
          <a:ln>
            <a:noFill/>
          </a:ln>
        </p:spPr>
      </p:pic>
      <p:sp>
        <p:nvSpPr>
          <p:cNvPr id="654" name="Google Shape;654;p123"/>
          <p:cNvSpPr txBox="1"/>
          <p:nvPr/>
        </p:nvSpPr>
        <p:spPr>
          <a:xfrm>
            <a:off x="10885713" y="8519100"/>
            <a:ext cx="2313300" cy="1477500"/>
          </a:xfrm>
          <a:prstGeom prst="rect">
            <a:avLst/>
          </a:prstGeom>
          <a:noFill/>
          <a:ln w="28575" cap="flat" cmpd="sng">
            <a:solidFill>
              <a:srgbClr val="FCE5C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655" name="Google Shape;655;p12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7925" y="193726"/>
            <a:ext cx="2487324" cy="2961651"/>
          </a:xfrm>
          <a:prstGeom prst="rect">
            <a:avLst/>
          </a:prstGeom>
          <a:noFill/>
          <a:ln>
            <a:noFill/>
          </a:ln>
        </p:spPr>
      </p:pic>
      <p:pic>
        <p:nvPicPr>
          <p:cNvPr id="656" name="Google Shape;656;p123"/>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592975" y="171431"/>
            <a:ext cx="2551800" cy="3825783"/>
          </a:xfrm>
          <a:prstGeom prst="rect">
            <a:avLst/>
          </a:prstGeom>
          <a:noFill/>
          <a:ln>
            <a:noFill/>
          </a:ln>
        </p:spPr>
      </p:pic>
      <p:pic>
        <p:nvPicPr>
          <p:cNvPr id="657" name="Google Shape;657;p12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547996" y="1750246"/>
            <a:ext cx="2551800" cy="3091492"/>
          </a:xfrm>
          <a:prstGeom prst="rect">
            <a:avLst/>
          </a:prstGeom>
          <a:noFill/>
          <a:ln>
            <a:noFill/>
          </a:ln>
        </p:spPr>
      </p:pic>
      <p:pic>
        <p:nvPicPr>
          <p:cNvPr id="658" name="Google Shape;658;p123"/>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149687" y="4625380"/>
            <a:ext cx="4231501" cy="2353771"/>
          </a:xfrm>
          <a:prstGeom prst="rect">
            <a:avLst/>
          </a:prstGeom>
          <a:noFill/>
          <a:ln>
            <a:noFill/>
          </a:ln>
        </p:spPr>
      </p:pic>
      <p:pic>
        <p:nvPicPr>
          <p:cNvPr id="659" name="Google Shape;659;p12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368663" y="3811150"/>
            <a:ext cx="2487325" cy="3255975"/>
          </a:xfrm>
          <a:prstGeom prst="rect">
            <a:avLst/>
          </a:prstGeom>
          <a:noFill/>
          <a:ln>
            <a:noFill/>
          </a:ln>
        </p:spPr>
      </p:pic>
      <p:sp>
        <p:nvSpPr>
          <p:cNvPr id="660" name="Google Shape;660;p123"/>
          <p:cNvSpPr txBox="1"/>
          <p:nvPr/>
        </p:nvSpPr>
        <p:spPr>
          <a:xfrm>
            <a:off x="6021900" y="4915050"/>
            <a:ext cx="3076200" cy="861900"/>
          </a:xfrm>
          <a:prstGeom prst="rect">
            <a:avLst/>
          </a:prstGeom>
          <a:solidFill>
            <a:schemeClr val="dk1"/>
          </a:solidFill>
          <a:ln w="28575" cap="flat" cmpd="sng">
            <a:solidFill>
              <a:srgbClr val="39FF1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4400">
                <a:solidFill>
                  <a:srgbClr val="39FF14"/>
                </a:solidFill>
                <a:latin typeface="VT323"/>
                <a:ea typeface="VT323"/>
                <a:cs typeface="VT323"/>
                <a:sym typeface="VT323"/>
              </a:rPr>
              <a:t>ᗪIᔕTOᖇTEᗪ</a:t>
            </a:r>
            <a:endParaRPr sz="4400">
              <a:solidFill>
                <a:srgbClr val="39FF14"/>
              </a:solidFill>
              <a:latin typeface="VT323"/>
              <a:ea typeface="VT323"/>
              <a:cs typeface="VT323"/>
              <a:sym typeface="VT323"/>
            </a:endParaRPr>
          </a:p>
        </p:txBody>
      </p:sp>
      <p:pic>
        <p:nvPicPr>
          <p:cNvPr id="661" name="Google Shape;661;p123"/>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1669869" y="8203077"/>
            <a:ext cx="3198000" cy="2304510"/>
          </a:xfrm>
          <a:prstGeom prst="rect">
            <a:avLst/>
          </a:prstGeom>
          <a:noFill/>
          <a:ln w="28575" cap="flat" cmpd="sng">
            <a:solidFill>
              <a:srgbClr val="FCE5CD"/>
            </a:solidFill>
            <a:prstDash val="solid"/>
            <a:round/>
            <a:headEnd type="none" w="sm" len="sm"/>
            <a:tailEnd type="none" w="sm" len="sm"/>
          </a:ln>
        </p:spPr>
      </p:pic>
      <p:pic>
        <p:nvPicPr>
          <p:cNvPr id="662" name="Google Shape;662;p123"/>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2575373" y="162591"/>
            <a:ext cx="2073900" cy="2802555"/>
          </a:xfrm>
          <a:prstGeom prst="rect">
            <a:avLst/>
          </a:prstGeom>
          <a:noFill/>
          <a:ln>
            <a:noFill/>
          </a:ln>
        </p:spPr>
      </p:pic>
      <p:pic>
        <p:nvPicPr>
          <p:cNvPr id="663" name="Google Shape;663;p123"/>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1669869" y="5744018"/>
            <a:ext cx="3076200" cy="2224280"/>
          </a:xfrm>
          <a:prstGeom prst="rect">
            <a:avLst/>
          </a:prstGeom>
          <a:noFill/>
          <a:ln>
            <a:noFill/>
          </a:ln>
        </p:spPr>
      </p:pic>
      <p:sp>
        <p:nvSpPr>
          <p:cNvPr id="664" name="Google Shape;664;p123"/>
          <p:cNvSpPr txBox="1"/>
          <p:nvPr/>
        </p:nvSpPr>
        <p:spPr>
          <a:xfrm>
            <a:off x="9327338" y="8339375"/>
            <a:ext cx="2177700" cy="2031900"/>
          </a:xfrm>
          <a:prstGeom prst="rect">
            <a:avLst/>
          </a:prstGeom>
          <a:solidFill>
            <a:srgbClr val="000000"/>
          </a:solidFill>
          <a:ln w="28575" cap="flat" cmpd="sng">
            <a:solidFill>
              <a:srgbClr val="FCE5C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rgbClr val="FFFFFF"/>
                </a:solidFill>
              </a:rPr>
              <a:t>Dali is a famous artist. His work is known for being distorted and having a ‘melted’ aesthetic.This is his clock artwork which represents the word ‘distorted’ very well. I could use his work to inspire me when creating my own design.</a:t>
            </a:r>
            <a:endParaRPr sz="1200">
              <a:solidFill>
                <a:srgbClr val="FFFFFF"/>
              </a:solidFill>
            </a:endParaRPr>
          </a:p>
        </p:txBody>
      </p:sp>
      <p:sp>
        <p:nvSpPr>
          <p:cNvPr id="665" name="Google Shape;665;p123"/>
          <p:cNvSpPr txBox="1"/>
          <p:nvPr/>
        </p:nvSpPr>
        <p:spPr>
          <a:xfrm rot="-5400000">
            <a:off x="4745638" y="4392425"/>
            <a:ext cx="1386600" cy="615600"/>
          </a:xfrm>
          <a:prstGeom prst="rect">
            <a:avLst/>
          </a:prstGeom>
          <a:solidFill>
            <a:srgbClr val="000000"/>
          </a:solidFill>
          <a:ln w="28575" cap="flat" cmpd="sng">
            <a:solidFill>
              <a:srgbClr val="FF7FE6"/>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800">
                <a:solidFill>
                  <a:srgbClr val="FFFFFF"/>
                </a:solidFill>
                <a:latin typeface="Yellowtail"/>
                <a:ea typeface="Yellowtail"/>
                <a:cs typeface="Yellowtail"/>
                <a:sym typeface="Yellowtail"/>
              </a:rPr>
              <a:t>Twisted</a:t>
            </a:r>
            <a:endParaRPr sz="2800"/>
          </a:p>
        </p:txBody>
      </p:sp>
      <p:pic>
        <p:nvPicPr>
          <p:cNvPr id="666" name="Google Shape;666;p123" descr="The Twisted Furniture of Michael Beitz - Art - Design - Creative - Blog"/>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2235125" y="6686751"/>
            <a:ext cx="3198000" cy="2435850"/>
          </a:xfrm>
          <a:prstGeom prst="rect">
            <a:avLst/>
          </a:prstGeom>
          <a:noFill/>
          <a:ln>
            <a:noFill/>
          </a:ln>
        </p:spPr>
      </p:pic>
      <p:pic>
        <p:nvPicPr>
          <p:cNvPr id="667" name="Google Shape;667;p123" descr="Sebastian Brajkovic&amp;#39;s Distorted Furniture Forms Mix History with  Mathematics - Core77"/>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5074174" y="8193220"/>
            <a:ext cx="2313300" cy="2324204"/>
          </a:xfrm>
          <a:prstGeom prst="rect">
            <a:avLst/>
          </a:prstGeom>
          <a:noFill/>
          <a:ln>
            <a:noFill/>
          </a:ln>
        </p:spPr>
      </p:pic>
      <p:sp>
        <p:nvSpPr>
          <p:cNvPr id="668" name="Google Shape;668;p123"/>
          <p:cNvSpPr txBox="1"/>
          <p:nvPr/>
        </p:nvSpPr>
        <p:spPr>
          <a:xfrm flipH="1">
            <a:off x="4149800" y="3279000"/>
            <a:ext cx="291000" cy="3093900"/>
          </a:xfrm>
          <a:prstGeom prst="rect">
            <a:avLst/>
          </a:prstGeom>
          <a:solidFill>
            <a:srgbClr val="000000"/>
          </a:solidFill>
          <a:ln w="28575" cap="flat" cmpd="sng">
            <a:solidFill>
              <a:srgbClr val="99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700">
                <a:solidFill>
                  <a:srgbClr val="FFFFFF"/>
                </a:solidFill>
                <a:latin typeface="Satisfy"/>
                <a:ea typeface="Satisfy"/>
                <a:cs typeface="Satisfy"/>
                <a:sym typeface="Satisfy"/>
              </a:rPr>
              <a:t>Contort</a:t>
            </a:r>
            <a:endParaRPr sz="2700">
              <a:solidFill>
                <a:srgbClr val="FFFFFF"/>
              </a:solidFill>
              <a:latin typeface="Satisfy"/>
              <a:ea typeface="Satisfy"/>
              <a:cs typeface="Satisfy"/>
              <a:sym typeface="Satisfy"/>
            </a:endParaRPr>
          </a:p>
        </p:txBody>
      </p:sp>
      <p:sp>
        <p:nvSpPr>
          <p:cNvPr id="669" name="Google Shape;669;p123"/>
          <p:cNvSpPr txBox="1"/>
          <p:nvPr/>
        </p:nvSpPr>
        <p:spPr>
          <a:xfrm>
            <a:off x="14396493" y="5628850"/>
            <a:ext cx="350100" cy="2401200"/>
          </a:xfrm>
          <a:prstGeom prst="rect">
            <a:avLst/>
          </a:prstGeom>
          <a:solidFill>
            <a:srgbClr val="000000"/>
          </a:solidFill>
          <a:ln w="28575" cap="flat" cmpd="sng">
            <a:solidFill>
              <a:srgbClr val="00FF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400">
                <a:solidFill>
                  <a:srgbClr val="FFFFFF"/>
                </a:solidFill>
                <a:latin typeface="Satisfy"/>
                <a:ea typeface="Satisfy"/>
                <a:cs typeface="Satisfy"/>
                <a:sym typeface="Satisfy"/>
              </a:rPr>
              <a:t>Warped</a:t>
            </a:r>
            <a:endParaRPr sz="2400">
              <a:solidFill>
                <a:srgbClr val="FFFFFF"/>
              </a:solidFill>
              <a:latin typeface="Satisfy"/>
              <a:ea typeface="Satisfy"/>
              <a:cs typeface="Satisfy"/>
              <a:sym typeface="Satisfy"/>
            </a:endParaRPr>
          </a:p>
        </p:txBody>
      </p:sp>
      <p:sp>
        <p:nvSpPr>
          <p:cNvPr id="670" name="Google Shape;670;p123"/>
          <p:cNvSpPr txBox="1"/>
          <p:nvPr/>
        </p:nvSpPr>
        <p:spPr>
          <a:xfrm>
            <a:off x="2368672" y="306775"/>
            <a:ext cx="384600" cy="2308800"/>
          </a:xfrm>
          <a:prstGeom prst="rect">
            <a:avLst/>
          </a:prstGeom>
          <a:solidFill>
            <a:schemeClr val="dk1"/>
          </a:solidFill>
          <a:ln w="28575"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300" b="1">
                <a:solidFill>
                  <a:schemeClr val="lt1"/>
                </a:solidFill>
                <a:latin typeface="Orbitron"/>
                <a:ea typeface="Orbitron"/>
                <a:cs typeface="Orbitron"/>
                <a:sym typeface="Orbitron"/>
              </a:rPr>
              <a:t>Cubism</a:t>
            </a:r>
            <a:endParaRPr sz="2300" b="1">
              <a:solidFill>
                <a:schemeClr val="lt1"/>
              </a:solidFill>
              <a:latin typeface="Orbitron"/>
              <a:ea typeface="Orbitron"/>
              <a:cs typeface="Orbitron"/>
              <a:sym typeface="Orbitron"/>
            </a:endParaRPr>
          </a:p>
        </p:txBody>
      </p:sp>
      <p:sp>
        <p:nvSpPr>
          <p:cNvPr id="671" name="Google Shape;671;p123"/>
          <p:cNvSpPr txBox="1"/>
          <p:nvPr/>
        </p:nvSpPr>
        <p:spPr>
          <a:xfrm>
            <a:off x="262075" y="2778275"/>
            <a:ext cx="3600000" cy="1847100"/>
          </a:xfrm>
          <a:prstGeom prst="rect">
            <a:avLst/>
          </a:prstGeom>
          <a:solidFill>
            <a:schemeClr val="dk1"/>
          </a:solidFill>
          <a:ln w="2857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chemeClr val="lt1"/>
                </a:solidFill>
              </a:rPr>
              <a:t>I could take inspiration from Picasso’s distorted cubism designs. He reflects the word distorted in his work by showing an abstract view on human faces and other objects. He also uses bold and contrasting colours which can add to make the work seem more distorted. Picasso was a spanish painter which links to how Cristóbal Balenciaga’s designs were heavily influenced by the spanish culture.</a:t>
            </a:r>
            <a:endParaRPr sz="1200">
              <a:solidFill>
                <a:schemeClr val="lt1"/>
              </a:solidFill>
            </a:endParaRPr>
          </a:p>
        </p:txBody>
      </p:sp>
      <p:sp>
        <p:nvSpPr>
          <p:cNvPr id="672" name="Google Shape;672;p123"/>
          <p:cNvSpPr txBox="1"/>
          <p:nvPr/>
        </p:nvSpPr>
        <p:spPr>
          <a:xfrm>
            <a:off x="6487853" y="193725"/>
            <a:ext cx="2672100" cy="1662300"/>
          </a:xfrm>
          <a:prstGeom prst="rect">
            <a:avLst/>
          </a:prstGeom>
          <a:solidFill>
            <a:schemeClr val="dk1"/>
          </a:solidFill>
          <a:ln w="28575" cap="flat" cmpd="sng">
            <a:solidFill>
              <a:srgbClr val="FFD966"/>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chemeClr val="lt1"/>
                </a:solidFill>
              </a:rPr>
              <a:t>I really like the </a:t>
            </a:r>
            <a:r>
              <a:rPr lang="en-GB" sz="1200">
                <a:solidFill>
                  <a:srgbClr val="FFD966"/>
                </a:solidFill>
              </a:rPr>
              <a:t>twisted </a:t>
            </a:r>
            <a:r>
              <a:rPr lang="en-GB" sz="1200">
                <a:solidFill>
                  <a:schemeClr val="lt1"/>
                </a:solidFill>
              </a:rPr>
              <a:t>design of these lights. I think they are very </a:t>
            </a:r>
            <a:r>
              <a:rPr lang="en-GB" sz="1200">
                <a:solidFill>
                  <a:srgbClr val="FFD966"/>
                </a:solidFill>
              </a:rPr>
              <a:t>elegant</a:t>
            </a:r>
            <a:r>
              <a:rPr lang="en-GB" sz="1200">
                <a:solidFill>
                  <a:schemeClr val="lt1"/>
                </a:solidFill>
              </a:rPr>
              <a:t> which is similar to the original Balenciaga designs. In my own design work, I could use the </a:t>
            </a:r>
            <a:r>
              <a:rPr lang="en-GB" sz="1200">
                <a:solidFill>
                  <a:srgbClr val="FFD966"/>
                </a:solidFill>
              </a:rPr>
              <a:t>twisted</a:t>
            </a:r>
            <a:r>
              <a:rPr lang="en-GB" sz="1200">
                <a:solidFill>
                  <a:schemeClr val="lt1"/>
                </a:solidFill>
              </a:rPr>
              <a:t> look for the </a:t>
            </a:r>
            <a:r>
              <a:rPr lang="en-GB" sz="1200">
                <a:solidFill>
                  <a:srgbClr val="FFD966"/>
                </a:solidFill>
              </a:rPr>
              <a:t>distorted</a:t>
            </a:r>
            <a:r>
              <a:rPr lang="en-GB" sz="1200">
                <a:solidFill>
                  <a:schemeClr val="lt1"/>
                </a:solidFill>
              </a:rPr>
              <a:t> part but then link back to vintage Balenciaga by having an </a:t>
            </a:r>
            <a:r>
              <a:rPr lang="en-GB" sz="1200">
                <a:solidFill>
                  <a:srgbClr val="FFD966"/>
                </a:solidFill>
              </a:rPr>
              <a:t>elegant </a:t>
            </a:r>
            <a:r>
              <a:rPr lang="en-GB" sz="1200">
                <a:solidFill>
                  <a:schemeClr val="lt1"/>
                </a:solidFill>
              </a:rPr>
              <a:t>aesthetic to it.</a:t>
            </a:r>
            <a:endParaRPr sz="1200">
              <a:solidFill>
                <a:schemeClr val="lt1"/>
              </a:solidFill>
            </a:endParaRPr>
          </a:p>
        </p:txBody>
      </p:sp>
      <p:sp>
        <p:nvSpPr>
          <p:cNvPr id="673" name="Google Shape;673;p123"/>
          <p:cNvSpPr txBox="1"/>
          <p:nvPr/>
        </p:nvSpPr>
        <p:spPr>
          <a:xfrm>
            <a:off x="5272451" y="7069688"/>
            <a:ext cx="1943400" cy="600300"/>
          </a:xfrm>
          <a:prstGeom prst="rect">
            <a:avLst/>
          </a:prstGeom>
          <a:solidFill>
            <a:srgbClr val="000000"/>
          </a:solidFill>
          <a:ln w="28575" cap="flat" cmpd="sng">
            <a:solidFill>
              <a:srgbClr val="FCFF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700">
                <a:solidFill>
                  <a:srgbClr val="FFFFFF"/>
                </a:solidFill>
                <a:latin typeface="Pacifico"/>
                <a:ea typeface="Pacifico"/>
                <a:cs typeface="Pacifico"/>
                <a:sym typeface="Pacifico"/>
              </a:rPr>
              <a:t>Disfigured</a:t>
            </a:r>
            <a:endParaRPr sz="2700">
              <a:solidFill>
                <a:srgbClr val="FFFFFF"/>
              </a:solidFill>
              <a:latin typeface="Pacifico"/>
              <a:ea typeface="Pacifico"/>
              <a:cs typeface="Pacifico"/>
              <a:sym typeface="Pacifico"/>
            </a:endParaRPr>
          </a:p>
        </p:txBody>
      </p:sp>
      <p:sp>
        <p:nvSpPr>
          <p:cNvPr id="674" name="Google Shape;674;p123"/>
          <p:cNvSpPr txBox="1"/>
          <p:nvPr/>
        </p:nvSpPr>
        <p:spPr>
          <a:xfrm>
            <a:off x="201475" y="6429888"/>
            <a:ext cx="2551800" cy="1293000"/>
          </a:xfrm>
          <a:prstGeom prst="rect">
            <a:avLst/>
          </a:prstGeom>
          <a:solidFill>
            <a:schemeClr val="dk1"/>
          </a:solidFill>
          <a:ln w="28575" cap="flat" cmpd="sng">
            <a:solidFill>
              <a:srgbClr val="C27BA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chemeClr val="lt1"/>
                </a:solidFill>
              </a:rPr>
              <a:t>I like the broken glass effect as it is similar to Picasso’s work but a lot less abstract and more realistic. I could use this effect in my own work by giving my design a broken glass or fragmented aesthetic.</a:t>
            </a:r>
            <a:endParaRPr sz="1200">
              <a:solidFill>
                <a:schemeClr val="lt1"/>
              </a:solidFill>
            </a:endParaRPr>
          </a:p>
        </p:txBody>
      </p:sp>
      <p:sp>
        <p:nvSpPr>
          <p:cNvPr id="675" name="Google Shape;675;p123"/>
          <p:cNvSpPr txBox="1"/>
          <p:nvPr/>
        </p:nvSpPr>
        <p:spPr>
          <a:xfrm flipH="1">
            <a:off x="7274776" y="8901250"/>
            <a:ext cx="1943400" cy="538800"/>
          </a:xfrm>
          <a:prstGeom prst="rect">
            <a:avLst/>
          </a:prstGeom>
          <a:solidFill>
            <a:srgbClr val="000000"/>
          </a:solid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300">
                <a:solidFill>
                  <a:srgbClr val="FFFFFF"/>
                </a:solidFill>
                <a:latin typeface="Lemonada"/>
                <a:ea typeface="Lemonada"/>
                <a:cs typeface="Lemonada"/>
                <a:sym typeface="Lemonada"/>
              </a:rPr>
              <a:t>Deformed</a:t>
            </a:r>
            <a:endParaRPr sz="2300">
              <a:solidFill>
                <a:srgbClr val="FFFFFF"/>
              </a:solidFill>
              <a:latin typeface="Lemonada"/>
              <a:ea typeface="Lemonada"/>
              <a:cs typeface="Lemonada"/>
              <a:sym typeface="Lemonada"/>
            </a:endParaRPr>
          </a:p>
        </p:txBody>
      </p:sp>
      <p:sp>
        <p:nvSpPr>
          <p:cNvPr id="676" name="Google Shape;676;p123"/>
          <p:cNvSpPr txBox="1"/>
          <p:nvPr/>
        </p:nvSpPr>
        <p:spPr>
          <a:xfrm>
            <a:off x="2522375" y="9046350"/>
            <a:ext cx="2551800" cy="1508400"/>
          </a:xfrm>
          <a:prstGeom prst="rect">
            <a:avLst/>
          </a:prstGeom>
          <a:solidFill>
            <a:schemeClr val="dk1"/>
          </a:solidFill>
          <a:ln w="28575" cap="flat" cmpd="sng">
            <a:solidFill>
              <a:srgbClr val="FF00A3"/>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chemeClr val="lt1"/>
                </a:solidFill>
              </a:rPr>
              <a:t>Some of these chairs, have a melted/ smeared look to them. This is similar to Dali’s artwork as he also uses a melted look in his designs. I could take inspiration from these designs when creating my own design work.</a:t>
            </a:r>
            <a:r>
              <a:rPr lang="en-GB">
                <a:solidFill>
                  <a:schemeClr val="lt1"/>
                </a:solidFill>
              </a:rPr>
              <a:t> </a:t>
            </a:r>
            <a:endParaRPr>
              <a:solidFill>
                <a:schemeClr val="lt1"/>
              </a:solidFill>
            </a:endParaRPr>
          </a:p>
        </p:txBody>
      </p:sp>
      <p:pic>
        <p:nvPicPr>
          <p:cNvPr id="677" name="Google Shape;677;p123"/>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9735056" y="5346000"/>
            <a:ext cx="1769994" cy="2802550"/>
          </a:xfrm>
          <a:prstGeom prst="rect">
            <a:avLst/>
          </a:prstGeom>
          <a:noFill/>
          <a:ln>
            <a:noFill/>
          </a:ln>
        </p:spPr>
      </p:pic>
      <p:pic>
        <p:nvPicPr>
          <p:cNvPr id="678" name="Google Shape;678;p123"/>
          <p:cNvPicPr preferRelativeResize="0"/>
          <p:nvPr/>
        </p:nvPicPr>
        <p:blipFill>
          <a:blip r:embed="rId17" cstate="email">
            <a:alphaModFix/>
            <a:extLst>
              <a:ext uri="{28A0092B-C50C-407E-A947-70E740481C1C}">
                <a14:useLocalDpi xmlns:a14="http://schemas.microsoft.com/office/drawing/2010/main"/>
              </a:ext>
            </a:extLst>
          </a:blip>
          <a:stretch>
            <a:fillRect/>
          </a:stretch>
        </p:blipFill>
        <p:spPr>
          <a:xfrm>
            <a:off x="9218175" y="131475"/>
            <a:ext cx="2551800" cy="3023888"/>
          </a:xfrm>
          <a:prstGeom prst="rect">
            <a:avLst/>
          </a:prstGeom>
          <a:noFill/>
          <a:ln>
            <a:noFill/>
          </a:ln>
        </p:spPr>
      </p:pic>
      <p:pic>
        <p:nvPicPr>
          <p:cNvPr id="679" name="Google Shape;679;p123"/>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11104671" y="2299582"/>
            <a:ext cx="2487324" cy="2893640"/>
          </a:xfrm>
          <a:prstGeom prst="rect">
            <a:avLst/>
          </a:prstGeom>
          <a:noFill/>
          <a:ln>
            <a:noFill/>
          </a:ln>
        </p:spPr>
      </p:pic>
      <p:sp>
        <p:nvSpPr>
          <p:cNvPr id="680" name="Google Shape;680;p123"/>
          <p:cNvSpPr txBox="1"/>
          <p:nvPr/>
        </p:nvSpPr>
        <p:spPr>
          <a:xfrm>
            <a:off x="5131800" y="5776950"/>
            <a:ext cx="4856400" cy="769500"/>
          </a:xfrm>
          <a:prstGeom prst="rect">
            <a:avLst/>
          </a:prstGeom>
          <a:solidFill>
            <a:schemeClr val="dk1"/>
          </a:solidFill>
          <a:ln w="28575" cap="flat" cmpd="sng">
            <a:solidFill>
              <a:srgbClr val="39FF1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900" b="1">
                <a:solidFill>
                  <a:schemeClr val="lt1"/>
                </a:solidFill>
                <a:latin typeface="Playfair Display"/>
                <a:ea typeface="Playfair Display"/>
                <a:cs typeface="Playfair Display"/>
                <a:sym typeface="Playfair Display"/>
              </a:rPr>
              <a:t>Distorted</a:t>
            </a:r>
            <a:r>
              <a:rPr lang="en-GB" sz="1900">
                <a:solidFill>
                  <a:schemeClr val="lt1"/>
                </a:solidFill>
                <a:latin typeface="Playfair Display"/>
                <a:ea typeface="Playfair Display"/>
                <a:cs typeface="Playfair Display"/>
                <a:sym typeface="Playfair Display"/>
              </a:rPr>
              <a:t>: pulled or twisted out of shape; contorted.</a:t>
            </a:r>
            <a:endParaRPr sz="1900">
              <a:solidFill>
                <a:schemeClr val="lt1"/>
              </a:solidFill>
              <a:latin typeface="Playfair Display"/>
              <a:ea typeface="Playfair Display"/>
              <a:cs typeface="Playfair Display"/>
              <a:sym typeface="Playfair Display"/>
            </a:endParaRPr>
          </a:p>
        </p:txBody>
      </p:sp>
      <p:sp>
        <p:nvSpPr>
          <p:cNvPr id="681" name="Google Shape;681;p123"/>
          <p:cNvSpPr txBox="1"/>
          <p:nvPr/>
        </p:nvSpPr>
        <p:spPr>
          <a:xfrm>
            <a:off x="9218175" y="2839850"/>
            <a:ext cx="2073900" cy="2770500"/>
          </a:xfrm>
          <a:prstGeom prst="rect">
            <a:avLst/>
          </a:prstGeom>
          <a:solidFill>
            <a:schemeClr val="dk1"/>
          </a:solidFill>
          <a:ln w="28575" cap="flat" cmpd="sng">
            <a:solidFill>
              <a:srgbClr val="99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chemeClr val="lt1"/>
                </a:solidFill>
              </a:rPr>
              <a:t>I like the twisted fire extinguisher because it is eye catching and out of the ordinary. Similarly, the metal drops and the mirror catch people’s attention as they are unusual. In my own design work I could try to add something out of the ordinary to catch attention. However, it could be hard to incorporate this aspect into my work as well as all all the other parts.</a:t>
            </a:r>
            <a:endParaRPr sz="1200">
              <a:solidFill>
                <a:schemeClr val="lt1"/>
              </a:solidFill>
            </a:endParaRPr>
          </a:p>
        </p:txBody>
      </p:sp>
      <p:pic>
        <p:nvPicPr>
          <p:cNvPr id="682" name="Google Shape;682;p123"/>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13199025" y="2009700"/>
            <a:ext cx="1833901" cy="3258258"/>
          </a:xfrm>
          <a:prstGeom prst="rect">
            <a:avLst/>
          </a:prstGeom>
          <a:noFill/>
          <a:ln>
            <a:noFill/>
          </a:ln>
        </p:spPr>
      </p:pic>
      <p:sp>
        <p:nvSpPr>
          <p:cNvPr id="683" name="Google Shape;683;p123"/>
          <p:cNvSpPr txBox="1"/>
          <p:nvPr/>
        </p:nvSpPr>
        <p:spPr>
          <a:xfrm>
            <a:off x="12894525" y="1884125"/>
            <a:ext cx="350100" cy="3509400"/>
          </a:xfrm>
          <a:prstGeom prst="rect">
            <a:avLst/>
          </a:prstGeom>
          <a:solidFill>
            <a:srgbClr val="000000"/>
          </a:solid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400">
                <a:solidFill>
                  <a:srgbClr val="FFFFFF"/>
                </a:solidFill>
                <a:latin typeface="Courier New"/>
                <a:ea typeface="Courier New"/>
                <a:cs typeface="Courier New"/>
                <a:sym typeface="Courier New"/>
              </a:rPr>
              <a:t>Misshaped</a:t>
            </a:r>
            <a:endParaRPr sz="800"/>
          </a:p>
        </p:txBody>
      </p:sp>
      <p:sp>
        <p:nvSpPr>
          <p:cNvPr id="684" name="Google Shape;684;p123"/>
          <p:cNvSpPr txBox="1"/>
          <p:nvPr/>
        </p:nvSpPr>
        <p:spPr>
          <a:xfrm>
            <a:off x="11613500" y="162600"/>
            <a:ext cx="3374100" cy="1754700"/>
          </a:xfrm>
          <a:prstGeom prst="rect">
            <a:avLst/>
          </a:prstGeom>
          <a:solidFill>
            <a:schemeClr val="dk1"/>
          </a:solidFill>
          <a:ln w="28575" cap="flat" cmpd="sng">
            <a:solidFill>
              <a:srgbClr val="FF7FE6"/>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3400">
                <a:solidFill>
                  <a:srgbClr val="FF7FE6"/>
                </a:solidFill>
                <a:latin typeface="Impact"/>
                <a:ea typeface="Impact"/>
                <a:cs typeface="Impact"/>
                <a:sym typeface="Impact"/>
              </a:rPr>
              <a:t>Balenciaga further research: distorted </a:t>
            </a:r>
            <a:endParaRPr>
              <a:solidFill>
                <a:schemeClr val="dk1"/>
              </a:solidFill>
            </a:endParaRPr>
          </a:p>
        </p:txBody>
      </p:sp>
      <p:sp>
        <p:nvSpPr>
          <p:cNvPr id="685" name="Google Shape;685;p123"/>
          <p:cNvSpPr txBox="1"/>
          <p:nvPr/>
        </p:nvSpPr>
        <p:spPr>
          <a:xfrm>
            <a:off x="4888913" y="131475"/>
            <a:ext cx="1359300" cy="585000"/>
          </a:xfrm>
          <a:prstGeom prst="rect">
            <a:avLst/>
          </a:prstGeom>
          <a:solidFill>
            <a:srgbClr val="000000"/>
          </a:solidFill>
          <a:ln w="28575" cap="flat" cmpd="sng">
            <a:solidFill>
              <a:srgbClr val="FF99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600">
                <a:solidFill>
                  <a:srgbClr val="FFFFFF"/>
                </a:solidFill>
                <a:latin typeface="Economica"/>
                <a:ea typeface="Economica"/>
                <a:cs typeface="Economica"/>
                <a:sym typeface="Economica"/>
              </a:rPr>
              <a:t>Malformed</a:t>
            </a:r>
            <a:endParaRPr sz="26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124"/>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691" name="Google Shape;691;p124"/>
          <p:cNvSpPr txBox="1"/>
          <p:nvPr/>
        </p:nvSpPr>
        <p:spPr>
          <a:xfrm>
            <a:off x="139550" y="-15390"/>
            <a:ext cx="12076200" cy="9234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4800" dirty="0">
                <a:solidFill>
                  <a:schemeClr val="lt1"/>
                </a:solidFill>
                <a:latin typeface="Montserrat"/>
                <a:ea typeface="Montserrat"/>
                <a:cs typeface="Montserrat"/>
                <a:sym typeface="Montserrat"/>
              </a:rPr>
              <a:t>Designer Analysis</a:t>
            </a:r>
            <a:endParaRPr sz="4800" dirty="0">
              <a:solidFill>
                <a:srgbClr val="F86142"/>
              </a:solidFill>
              <a:latin typeface="Montserrat"/>
              <a:ea typeface="Montserrat"/>
              <a:cs typeface="Montserrat"/>
              <a:sym typeface="Montserrat"/>
            </a:endParaRPr>
          </a:p>
        </p:txBody>
      </p:sp>
      <p:sp>
        <p:nvSpPr>
          <p:cNvPr id="692" name="Google Shape;692;p124"/>
          <p:cNvSpPr txBox="1"/>
          <p:nvPr/>
        </p:nvSpPr>
        <p:spPr>
          <a:xfrm>
            <a:off x="192550" y="1233750"/>
            <a:ext cx="7081800" cy="759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50" dirty="0">
                <a:solidFill>
                  <a:schemeClr val="accent1">
                    <a:lumMod val="75000"/>
                  </a:schemeClr>
                </a:solidFill>
                <a:latin typeface="Montserrat"/>
                <a:ea typeface="Montserrat"/>
                <a:cs typeface="Montserrat"/>
                <a:sym typeface="Montserrat"/>
              </a:rPr>
              <a:t>Designer Analysis Guidance</a:t>
            </a:r>
            <a:endParaRPr sz="265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1750" dirty="0">
              <a:solidFill>
                <a:schemeClr val="accent1">
                  <a:lumMod val="75000"/>
                </a:schemeClr>
              </a:solidFill>
              <a:latin typeface="Montserrat"/>
              <a:ea typeface="Montserrat"/>
              <a:cs typeface="Montserrat"/>
              <a:sym typeface="Montserrat"/>
            </a:endParaRPr>
          </a:p>
          <a:p>
            <a:pPr marL="457200" lvl="0" indent="-339725" algn="l" rtl="0">
              <a:spcBef>
                <a:spcPts val="0"/>
              </a:spcBef>
              <a:spcAft>
                <a:spcPts val="0"/>
              </a:spcAft>
              <a:buClr>
                <a:srgbClr val="F86142"/>
              </a:buClr>
              <a:buSzPts val="1750"/>
              <a:buChar char="-"/>
            </a:pPr>
            <a:r>
              <a:rPr lang="en-GB" sz="1750" b="1" dirty="0">
                <a:solidFill>
                  <a:schemeClr val="accent1">
                    <a:lumMod val="75000"/>
                  </a:schemeClr>
                </a:solidFill>
                <a:latin typeface="Montserrat"/>
                <a:ea typeface="Montserrat"/>
                <a:cs typeface="Montserrat"/>
                <a:sym typeface="Montserrat"/>
              </a:rPr>
              <a:t>IDENTIFY</a:t>
            </a:r>
            <a:r>
              <a:rPr lang="en-GB" sz="1750" dirty="0">
                <a:solidFill>
                  <a:schemeClr val="accent1">
                    <a:lumMod val="75000"/>
                  </a:schemeClr>
                </a:solidFill>
                <a:latin typeface="Montserrat"/>
                <a:ea typeface="Montserrat"/>
                <a:cs typeface="Montserrat"/>
                <a:sym typeface="Montserrat"/>
              </a:rPr>
              <a:t> the movement/ designer/ artist/ brand and provide a concise and coherent background</a:t>
            </a:r>
            <a:endParaRPr sz="1750" dirty="0">
              <a:solidFill>
                <a:schemeClr val="accent1">
                  <a:lumMod val="75000"/>
                </a:schemeClr>
              </a:solidFill>
              <a:latin typeface="Montserrat"/>
              <a:ea typeface="Montserrat"/>
              <a:cs typeface="Montserrat"/>
              <a:sym typeface="Montserrat"/>
            </a:endParaRPr>
          </a:p>
          <a:p>
            <a:pPr marL="457200" lvl="0" indent="0" algn="l" rtl="0">
              <a:spcBef>
                <a:spcPts val="0"/>
              </a:spcBef>
              <a:spcAft>
                <a:spcPts val="0"/>
              </a:spcAft>
              <a:buNone/>
            </a:pPr>
            <a:endParaRPr sz="1750" dirty="0">
              <a:solidFill>
                <a:schemeClr val="accent1">
                  <a:lumMod val="75000"/>
                </a:schemeClr>
              </a:solidFill>
              <a:latin typeface="Montserrat"/>
              <a:ea typeface="Montserrat"/>
              <a:cs typeface="Montserrat"/>
              <a:sym typeface="Montserrat"/>
            </a:endParaRPr>
          </a:p>
          <a:p>
            <a:pPr marL="457200" lvl="0" indent="-339725" algn="l" rtl="0">
              <a:spcBef>
                <a:spcPts val="0"/>
              </a:spcBef>
              <a:spcAft>
                <a:spcPts val="0"/>
              </a:spcAft>
              <a:buClr>
                <a:srgbClr val="F86142"/>
              </a:buClr>
              <a:buSzPts val="1750"/>
              <a:buChar char="-"/>
            </a:pPr>
            <a:r>
              <a:rPr lang="en-GB" sz="1750" b="1" dirty="0">
                <a:solidFill>
                  <a:schemeClr val="accent1">
                    <a:lumMod val="75000"/>
                  </a:schemeClr>
                </a:solidFill>
                <a:latin typeface="Montserrat"/>
                <a:ea typeface="Montserrat"/>
                <a:cs typeface="Montserrat"/>
                <a:sym typeface="Montserrat"/>
              </a:rPr>
              <a:t>IDENTIFY</a:t>
            </a:r>
            <a:r>
              <a:rPr lang="en-GB" sz="1750" dirty="0">
                <a:solidFill>
                  <a:schemeClr val="accent1">
                    <a:lumMod val="75000"/>
                  </a:schemeClr>
                </a:solidFill>
                <a:latin typeface="Montserrat"/>
                <a:ea typeface="Montserrat"/>
                <a:cs typeface="Montserrat"/>
                <a:sym typeface="Montserrat"/>
              </a:rPr>
              <a:t> the movement/ designer/ artist/ brands key features/ key philosophies with regard to </a:t>
            </a:r>
            <a:r>
              <a:rPr lang="en-GB" sz="1750" i="1" dirty="0">
                <a:solidFill>
                  <a:schemeClr val="accent1">
                    <a:lumMod val="75000"/>
                  </a:schemeClr>
                </a:solidFill>
                <a:latin typeface="Montserrat"/>
                <a:ea typeface="Montserrat"/>
                <a:cs typeface="Montserrat"/>
                <a:sym typeface="Montserrat"/>
              </a:rPr>
              <a:t>STYLE,  SURFACE, STRUCTURE, TEXTURE, COLOUR, FORM, SCALE, STRENGTH, MATERIALS, FUNCTION</a:t>
            </a:r>
            <a:endParaRPr sz="1750" i="1" dirty="0">
              <a:solidFill>
                <a:schemeClr val="accent1">
                  <a:lumMod val="75000"/>
                </a:schemeClr>
              </a:solidFill>
              <a:latin typeface="Montserrat"/>
              <a:ea typeface="Montserrat"/>
              <a:cs typeface="Montserrat"/>
              <a:sym typeface="Montserrat"/>
            </a:endParaRPr>
          </a:p>
          <a:p>
            <a:pPr marL="457200" lvl="0" indent="0" algn="l" rtl="0">
              <a:spcBef>
                <a:spcPts val="0"/>
              </a:spcBef>
              <a:spcAft>
                <a:spcPts val="0"/>
              </a:spcAft>
              <a:buNone/>
            </a:pPr>
            <a:endParaRPr sz="1750" i="1" dirty="0">
              <a:solidFill>
                <a:schemeClr val="accent1">
                  <a:lumMod val="75000"/>
                </a:schemeClr>
              </a:solidFill>
              <a:latin typeface="Montserrat"/>
              <a:ea typeface="Montserrat"/>
              <a:cs typeface="Montserrat"/>
              <a:sym typeface="Montserrat"/>
            </a:endParaRPr>
          </a:p>
          <a:p>
            <a:pPr marL="457200" lvl="0" indent="-339725" algn="l" rtl="0">
              <a:spcBef>
                <a:spcPts val="0"/>
              </a:spcBef>
              <a:spcAft>
                <a:spcPts val="0"/>
              </a:spcAft>
              <a:buClr>
                <a:srgbClr val="F86142"/>
              </a:buClr>
              <a:buSzPts val="1750"/>
              <a:buChar char="-"/>
            </a:pPr>
            <a:r>
              <a:rPr lang="en-GB" sz="1750" b="1" dirty="0">
                <a:solidFill>
                  <a:schemeClr val="accent1">
                    <a:lumMod val="75000"/>
                  </a:schemeClr>
                </a:solidFill>
                <a:latin typeface="Montserrat"/>
                <a:ea typeface="Montserrat"/>
                <a:cs typeface="Montserrat"/>
                <a:sym typeface="Montserrat"/>
              </a:rPr>
              <a:t>IDENTIFY</a:t>
            </a:r>
            <a:r>
              <a:rPr lang="en-GB" sz="1750" dirty="0">
                <a:solidFill>
                  <a:schemeClr val="accent1">
                    <a:lumMod val="75000"/>
                  </a:schemeClr>
                </a:solidFill>
                <a:latin typeface="Montserrat"/>
                <a:ea typeface="Montserrat"/>
                <a:cs typeface="Montserrat"/>
                <a:sym typeface="Montserrat"/>
              </a:rPr>
              <a:t> any key statements / phrases that are attached to the </a:t>
            </a:r>
            <a:r>
              <a:rPr lang="en-GB" sz="1750" dirty="0" err="1">
                <a:solidFill>
                  <a:schemeClr val="accent1">
                    <a:lumMod val="75000"/>
                  </a:schemeClr>
                </a:solidFill>
                <a:latin typeface="Montserrat"/>
                <a:ea typeface="Montserrat"/>
                <a:cs typeface="Montserrat"/>
                <a:sym typeface="Montserrat"/>
              </a:rPr>
              <a:t>the</a:t>
            </a:r>
            <a:r>
              <a:rPr lang="en-GB" sz="1750" dirty="0">
                <a:solidFill>
                  <a:schemeClr val="accent1">
                    <a:lumMod val="75000"/>
                  </a:schemeClr>
                </a:solidFill>
                <a:latin typeface="Montserrat"/>
                <a:ea typeface="Montserrat"/>
                <a:cs typeface="Montserrat"/>
                <a:sym typeface="Montserrat"/>
              </a:rPr>
              <a:t> movement/ designer/ artist/ brand and what they mean such as ‘Form Follows Function’</a:t>
            </a:r>
            <a:endParaRPr sz="1750" dirty="0">
              <a:solidFill>
                <a:schemeClr val="accent1">
                  <a:lumMod val="75000"/>
                </a:schemeClr>
              </a:solidFill>
              <a:latin typeface="Montserrat"/>
              <a:ea typeface="Montserrat"/>
              <a:cs typeface="Montserrat"/>
              <a:sym typeface="Montserrat"/>
            </a:endParaRPr>
          </a:p>
          <a:p>
            <a:pPr marL="457200" lvl="0" indent="0" algn="l" rtl="0">
              <a:spcBef>
                <a:spcPts val="0"/>
              </a:spcBef>
              <a:spcAft>
                <a:spcPts val="0"/>
              </a:spcAft>
              <a:buNone/>
            </a:pPr>
            <a:endParaRPr sz="1750" dirty="0">
              <a:solidFill>
                <a:schemeClr val="accent1">
                  <a:lumMod val="75000"/>
                </a:schemeClr>
              </a:solidFill>
              <a:latin typeface="Montserrat"/>
              <a:ea typeface="Montserrat"/>
              <a:cs typeface="Montserrat"/>
              <a:sym typeface="Montserrat"/>
            </a:endParaRPr>
          </a:p>
          <a:p>
            <a:pPr marL="457200" lvl="0" indent="-339725" algn="l" rtl="0">
              <a:spcBef>
                <a:spcPts val="0"/>
              </a:spcBef>
              <a:spcAft>
                <a:spcPts val="0"/>
              </a:spcAft>
              <a:buClr>
                <a:srgbClr val="F86142"/>
              </a:buClr>
              <a:buSzPts val="1750"/>
              <a:buChar char="-"/>
            </a:pPr>
            <a:r>
              <a:rPr lang="en-GB" sz="1750" b="1" dirty="0">
                <a:solidFill>
                  <a:schemeClr val="accent1">
                    <a:lumMod val="75000"/>
                  </a:schemeClr>
                </a:solidFill>
                <a:latin typeface="Montserrat"/>
                <a:ea typeface="Montserrat"/>
                <a:cs typeface="Montserrat"/>
                <a:sym typeface="Montserrat"/>
              </a:rPr>
              <a:t>ANALYSE AND EVALUATE</a:t>
            </a:r>
            <a:r>
              <a:rPr lang="en-GB" sz="1750" dirty="0">
                <a:solidFill>
                  <a:schemeClr val="accent1">
                    <a:lumMod val="75000"/>
                  </a:schemeClr>
                </a:solidFill>
                <a:latin typeface="Montserrat"/>
                <a:ea typeface="Montserrat"/>
                <a:cs typeface="Montserrat"/>
                <a:sym typeface="Montserrat"/>
              </a:rPr>
              <a:t> the work in your opinions discussing your likes and key areas you would like to take forward</a:t>
            </a:r>
            <a:endParaRPr sz="1750" dirty="0">
              <a:solidFill>
                <a:schemeClr val="accent1">
                  <a:lumMod val="75000"/>
                </a:schemeClr>
              </a:solidFill>
              <a:latin typeface="Montserrat"/>
              <a:ea typeface="Montserrat"/>
              <a:cs typeface="Montserrat"/>
              <a:sym typeface="Montserrat"/>
            </a:endParaRPr>
          </a:p>
          <a:p>
            <a:pPr marL="457200" lvl="0" indent="0" algn="l" rtl="0">
              <a:spcBef>
                <a:spcPts val="0"/>
              </a:spcBef>
              <a:spcAft>
                <a:spcPts val="0"/>
              </a:spcAft>
              <a:buNone/>
            </a:pPr>
            <a:endParaRPr sz="1750" dirty="0">
              <a:solidFill>
                <a:schemeClr val="accent1">
                  <a:lumMod val="75000"/>
                </a:schemeClr>
              </a:solidFill>
              <a:latin typeface="Montserrat"/>
              <a:ea typeface="Montserrat"/>
              <a:cs typeface="Montserrat"/>
              <a:sym typeface="Montserrat"/>
            </a:endParaRPr>
          </a:p>
          <a:p>
            <a:pPr marL="457200" lvl="0" indent="-339725" algn="l" rtl="0">
              <a:spcBef>
                <a:spcPts val="0"/>
              </a:spcBef>
              <a:spcAft>
                <a:spcPts val="0"/>
              </a:spcAft>
              <a:buClr>
                <a:srgbClr val="F86142"/>
              </a:buClr>
              <a:buSzPts val="1750"/>
              <a:buChar char="-"/>
            </a:pPr>
            <a:r>
              <a:rPr lang="en-GB" sz="1750" b="1" dirty="0">
                <a:solidFill>
                  <a:schemeClr val="accent1">
                    <a:lumMod val="75000"/>
                  </a:schemeClr>
                </a:solidFill>
                <a:latin typeface="Montserrat"/>
                <a:ea typeface="Montserrat"/>
                <a:cs typeface="Montserrat"/>
                <a:sym typeface="Montserrat"/>
              </a:rPr>
              <a:t>COMPARE AND CONTRAST</a:t>
            </a:r>
            <a:r>
              <a:rPr lang="en-GB" sz="1750" dirty="0">
                <a:solidFill>
                  <a:schemeClr val="accent1">
                    <a:lumMod val="75000"/>
                  </a:schemeClr>
                </a:solidFill>
                <a:latin typeface="Montserrat"/>
                <a:ea typeface="Montserrat"/>
                <a:cs typeface="Montserrat"/>
                <a:sym typeface="Montserrat"/>
              </a:rPr>
              <a:t> the work with other designers you have researched creating links.</a:t>
            </a:r>
            <a:endParaRPr sz="1750" dirty="0">
              <a:solidFill>
                <a:schemeClr val="accent1">
                  <a:lumMod val="75000"/>
                </a:schemeClr>
              </a:solidFill>
              <a:latin typeface="Montserrat"/>
              <a:ea typeface="Montserrat"/>
              <a:cs typeface="Montserrat"/>
              <a:sym typeface="Montserrat"/>
            </a:endParaRPr>
          </a:p>
          <a:p>
            <a:pPr marL="457200" lvl="0" indent="0" algn="l" rtl="0">
              <a:spcBef>
                <a:spcPts val="0"/>
              </a:spcBef>
              <a:spcAft>
                <a:spcPts val="0"/>
              </a:spcAft>
              <a:buNone/>
            </a:pPr>
            <a:endParaRPr sz="1750" dirty="0">
              <a:solidFill>
                <a:schemeClr val="accent1">
                  <a:lumMod val="75000"/>
                </a:schemeClr>
              </a:solidFill>
              <a:latin typeface="Montserrat"/>
              <a:ea typeface="Montserrat"/>
              <a:cs typeface="Montserrat"/>
              <a:sym typeface="Montserrat"/>
            </a:endParaRPr>
          </a:p>
          <a:p>
            <a:pPr marL="457200" lvl="0" indent="-339725" algn="l" rtl="0">
              <a:spcBef>
                <a:spcPts val="0"/>
              </a:spcBef>
              <a:spcAft>
                <a:spcPts val="0"/>
              </a:spcAft>
              <a:buClr>
                <a:srgbClr val="F86142"/>
              </a:buClr>
              <a:buSzPts val="1750"/>
              <a:buChar char="-"/>
            </a:pPr>
            <a:r>
              <a:rPr lang="en-GB" sz="1750" b="1" dirty="0">
                <a:solidFill>
                  <a:schemeClr val="accent1">
                    <a:lumMod val="75000"/>
                  </a:schemeClr>
                </a:solidFill>
                <a:latin typeface="Montserrat"/>
                <a:ea typeface="Montserrat"/>
                <a:cs typeface="Montserrat"/>
                <a:sym typeface="Montserrat"/>
              </a:rPr>
              <a:t>COMPARE AND CONTRAST</a:t>
            </a:r>
            <a:r>
              <a:rPr lang="en-GB" sz="1750" dirty="0">
                <a:solidFill>
                  <a:schemeClr val="accent1">
                    <a:lumMod val="75000"/>
                  </a:schemeClr>
                </a:solidFill>
                <a:latin typeface="Montserrat"/>
                <a:ea typeface="Montserrat"/>
                <a:cs typeface="Montserrat"/>
                <a:sym typeface="Montserrat"/>
              </a:rPr>
              <a:t> the designers work with your own work if there are any links etc</a:t>
            </a:r>
            <a:endParaRPr sz="1750" dirty="0">
              <a:solidFill>
                <a:schemeClr val="accent1">
                  <a:lumMod val="75000"/>
                </a:schemeClr>
              </a:solidFill>
              <a:latin typeface="Montserrat"/>
              <a:ea typeface="Montserrat"/>
              <a:cs typeface="Montserrat"/>
              <a:sym typeface="Montserrat"/>
            </a:endParaRPr>
          </a:p>
          <a:p>
            <a:pPr marL="457200" lvl="0" indent="0" algn="l" rtl="0">
              <a:spcBef>
                <a:spcPts val="0"/>
              </a:spcBef>
              <a:spcAft>
                <a:spcPts val="0"/>
              </a:spcAft>
              <a:buNone/>
            </a:pPr>
            <a:endParaRPr sz="1750" dirty="0">
              <a:solidFill>
                <a:schemeClr val="accent1">
                  <a:lumMod val="75000"/>
                </a:schemeClr>
              </a:solidFill>
              <a:latin typeface="Montserrat"/>
              <a:ea typeface="Montserrat"/>
              <a:cs typeface="Montserrat"/>
              <a:sym typeface="Montserrat"/>
            </a:endParaRPr>
          </a:p>
          <a:p>
            <a:pPr marL="457200" lvl="0" indent="-339725" algn="l" rtl="0">
              <a:spcBef>
                <a:spcPts val="0"/>
              </a:spcBef>
              <a:spcAft>
                <a:spcPts val="0"/>
              </a:spcAft>
              <a:buClr>
                <a:srgbClr val="F86142"/>
              </a:buClr>
              <a:buSzPts val="1750"/>
              <a:buChar char="-"/>
            </a:pPr>
            <a:r>
              <a:rPr lang="en-GB" sz="1750" b="1" dirty="0">
                <a:solidFill>
                  <a:schemeClr val="accent1">
                    <a:lumMod val="75000"/>
                  </a:schemeClr>
                </a:solidFill>
                <a:latin typeface="Montserrat"/>
                <a:ea typeface="Montserrat"/>
                <a:cs typeface="Montserrat"/>
                <a:sym typeface="Montserrat"/>
              </a:rPr>
              <a:t>REFLECT </a:t>
            </a:r>
            <a:r>
              <a:rPr lang="en-GB" sz="1750" dirty="0">
                <a:solidFill>
                  <a:schemeClr val="accent1">
                    <a:lumMod val="75000"/>
                  </a:schemeClr>
                </a:solidFill>
                <a:latin typeface="Montserrat"/>
                <a:ea typeface="Montserrat"/>
                <a:cs typeface="Montserrat"/>
                <a:sym typeface="Montserrat"/>
              </a:rPr>
              <a:t>on your investigations and write a statement to summarise the key points of your learning, what has inspired you and what you’re going to do next</a:t>
            </a:r>
            <a:endParaRPr sz="1750" dirty="0">
              <a:solidFill>
                <a:schemeClr val="accent1">
                  <a:lumMod val="75000"/>
                </a:schemeClr>
              </a:solidFill>
              <a:latin typeface="Montserrat"/>
              <a:ea typeface="Montserrat"/>
              <a:cs typeface="Montserrat"/>
              <a:sym typeface="Montserrat"/>
            </a:endParaRPr>
          </a:p>
        </p:txBody>
      </p:sp>
      <p:sp>
        <p:nvSpPr>
          <p:cNvPr id="693" name="Google Shape;693;p124"/>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5" name="Google Shape;695;p12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390583" y="0"/>
            <a:ext cx="7729419" cy="10692000"/>
          </a:xfrm>
          <a:prstGeom prst="rect">
            <a:avLst/>
          </a:prstGeom>
          <a:noFill/>
          <a:ln>
            <a:noFill/>
          </a:ln>
        </p:spPr>
      </p:pic>
      <p:pic>
        <p:nvPicPr>
          <p:cNvPr id="2" name="Designer Analysis">
            <a:hlinkClick r:id="" action="ppaction://media"/>
            <a:extLst>
              <a:ext uri="{FF2B5EF4-FFF2-40B4-BE49-F238E27FC236}">
                <a16:creationId xmlns:a16="http://schemas.microsoft.com/office/drawing/2014/main" id="{B9EB7F91-9B48-428C-9347-62B5ABD63A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59116" y="9105024"/>
            <a:ext cx="1411376" cy="1411376"/>
          </a:xfrm>
          <a:prstGeom prst="rect">
            <a:avLst/>
          </a:prstGeom>
        </p:spPr>
      </p:pic>
      <p:pic>
        <p:nvPicPr>
          <p:cNvPr id="9" name="Picture 8" descr="Z:\Pictures\logos\WJEC_Logo_RGB.jpg">
            <a:extLst>
              <a:ext uri="{FF2B5EF4-FFF2-40B4-BE49-F238E27FC236}">
                <a16:creationId xmlns:a16="http://schemas.microsoft.com/office/drawing/2014/main" id="{64E71BD1-82D6-4655-9113-E9AA019C16C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25"/>
          <p:cNvSpPr txBox="1">
            <a:spLocks noGrp="1"/>
          </p:cNvSpPr>
          <p:nvPr>
            <p:ph type="subTitle" idx="1"/>
          </p:nvPr>
        </p:nvSpPr>
        <p:spPr>
          <a:xfrm>
            <a:off x="0" y="252273"/>
            <a:ext cx="13677600" cy="1171500"/>
          </a:xfrm>
          <a:prstGeom prst="rect">
            <a:avLst/>
          </a:prstGeom>
          <a:solidFill>
            <a:srgbClr val="666666"/>
          </a:solidFill>
        </p:spPr>
        <p:txBody>
          <a:bodyPr spcFirstLastPara="1" wrap="square" lIns="164125" tIns="164125" rIns="164125" bIns="164125" anchor="t" anchorCtr="0">
            <a:noAutofit/>
          </a:bodyPr>
          <a:lstStyle/>
          <a:p>
            <a:pPr marL="0" lvl="0" indent="0" algn="r" rtl="0">
              <a:spcBef>
                <a:spcPts val="0"/>
              </a:spcBef>
              <a:spcAft>
                <a:spcPts val="0"/>
              </a:spcAft>
              <a:buNone/>
            </a:pPr>
            <a:r>
              <a:rPr lang="en-GB" sz="4500">
                <a:solidFill>
                  <a:srgbClr val="FFFFFF"/>
                </a:solidFill>
              </a:rPr>
              <a:t>Knowledge Organiser - Designer Research AO1</a:t>
            </a:r>
            <a:endParaRPr sz="4500">
              <a:solidFill>
                <a:srgbClr val="FFFFFF"/>
              </a:solidFill>
            </a:endParaRPr>
          </a:p>
        </p:txBody>
      </p:sp>
      <p:graphicFrame>
        <p:nvGraphicFramePr>
          <p:cNvPr id="701" name="Google Shape;701;p125"/>
          <p:cNvGraphicFramePr/>
          <p:nvPr/>
        </p:nvGraphicFramePr>
        <p:xfrm>
          <a:off x="286293" y="1596764"/>
          <a:ext cx="14547400" cy="8640120"/>
        </p:xfrm>
        <a:graphic>
          <a:graphicData uri="http://schemas.openxmlformats.org/drawingml/2006/table">
            <a:tbl>
              <a:tblPr>
                <a:noFill/>
                <a:tableStyleId>{6E60A686-7C8D-42B3-BAED-D785E5B99615}</a:tableStyleId>
              </a:tblPr>
              <a:tblGrid>
                <a:gridCol w="5100350">
                  <a:extLst>
                    <a:ext uri="{9D8B030D-6E8A-4147-A177-3AD203B41FA5}">
                      <a16:colId xmlns:a16="http://schemas.microsoft.com/office/drawing/2014/main" val="20000"/>
                    </a:ext>
                  </a:extLst>
                </a:gridCol>
                <a:gridCol w="4625825">
                  <a:extLst>
                    <a:ext uri="{9D8B030D-6E8A-4147-A177-3AD203B41FA5}">
                      <a16:colId xmlns:a16="http://schemas.microsoft.com/office/drawing/2014/main" val="20001"/>
                    </a:ext>
                  </a:extLst>
                </a:gridCol>
                <a:gridCol w="4821225">
                  <a:extLst>
                    <a:ext uri="{9D8B030D-6E8A-4147-A177-3AD203B41FA5}">
                      <a16:colId xmlns:a16="http://schemas.microsoft.com/office/drawing/2014/main" val="20002"/>
                    </a:ext>
                  </a:extLst>
                </a:gridCol>
              </a:tblGrid>
              <a:tr h="538850">
                <a:tc>
                  <a:txBody>
                    <a:bodyPr/>
                    <a:lstStyle/>
                    <a:p>
                      <a:pPr marL="0" lvl="0" indent="0" algn="ctr" rtl="0">
                        <a:spcBef>
                          <a:spcPts val="0"/>
                        </a:spcBef>
                        <a:spcAft>
                          <a:spcPts val="0"/>
                        </a:spcAft>
                        <a:buNone/>
                      </a:pPr>
                      <a:r>
                        <a:rPr lang="en-GB" sz="2000">
                          <a:solidFill>
                            <a:srgbClr val="FFFFFF"/>
                          </a:solidFill>
                        </a:rPr>
                        <a:t>CONTENT</a:t>
                      </a:r>
                      <a:endParaRPr sz="2000">
                        <a:solidFill>
                          <a:srgbClr val="FFFFFF"/>
                        </a:solidFill>
                      </a:endParaRPr>
                    </a:p>
                  </a:txBody>
                  <a:tcPr marL="129300" marR="129300" marT="129300" marB="1293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GB" sz="2000">
                          <a:solidFill>
                            <a:srgbClr val="FFFFFF"/>
                          </a:solidFill>
                        </a:rPr>
                        <a:t>LINKS</a:t>
                      </a:r>
                      <a:endParaRPr sz="2000">
                        <a:solidFill>
                          <a:srgbClr val="FFFFFF"/>
                        </a:solidFill>
                      </a:endParaRPr>
                    </a:p>
                  </a:txBody>
                  <a:tcPr marL="129300" marR="129300" marT="129300" marB="1293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GB" sz="2000">
                          <a:solidFill>
                            <a:srgbClr val="FFFFFF"/>
                          </a:solidFill>
                        </a:rPr>
                        <a:t>NEXT STEPS</a:t>
                      </a:r>
                      <a:endParaRPr sz="2000">
                        <a:solidFill>
                          <a:srgbClr val="FFFFFF"/>
                        </a:solidFill>
                      </a:endParaRPr>
                    </a:p>
                  </a:txBody>
                  <a:tcPr marL="129300" marR="129300" marT="129300" marB="1293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66666"/>
                    </a:solidFill>
                  </a:tcPr>
                </a:tc>
                <a:extLst>
                  <a:ext uri="{0D108BD9-81ED-4DB2-BD59-A6C34878D82A}">
                    <a16:rowId xmlns:a16="http://schemas.microsoft.com/office/drawing/2014/main" val="10000"/>
                  </a:ext>
                </a:extLst>
              </a:tr>
              <a:tr h="538850">
                <a:tc>
                  <a:txBody>
                    <a:bodyPr/>
                    <a:lstStyle/>
                    <a:p>
                      <a:pPr marL="647700" lvl="0" indent="-444500" algn="l" rtl="0">
                        <a:spcBef>
                          <a:spcPts val="0"/>
                        </a:spcBef>
                        <a:spcAft>
                          <a:spcPts val="0"/>
                        </a:spcAft>
                        <a:buSzPts val="1800"/>
                        <a:buChar char="-"/>
                      </a:pPr>
                      <a:r>
                        <a:rPr lang="en-GB" sz="1800" b="1"/>
                        <a:t>IDENTIFY</a:t>
                      </a:r>
                      <a:r>
                        <a:rPr lang="en-GB" sz="1800"/>
                        <a:t> the designer/ artist/ brand and provide a concise and coherent background</a:t>
                      </a:r>
                      <a:endParaRPr sz="1800"/>
                    </a:p>
                    <a:p>
                      <a:pPr marL="647700" lvl="0" indent="-444500" algn="l" rtl="0">
                        <a:spcBef>
                          <a:spcPts val="0"/>
                        </a:spcBef>
                        <a:spcAft>
                          <a:spcPts val="0"/>
                        </a:spcAft>
                        <a:buSzPts val="1800"/>
                        <a:buChar char="-"/>
                      </a:pPr>
                      <a:r>
                        <a:rPr lang="en-GB" sz="1800" b="1"/>
                        <a:t>IDENTIFY</a:t>
                      </a:r>
                      <a:r>
                        <a:rPr lang="en-GB" sz="1800"/>
                        <a:t> the</a:t>
                      </a:r>
                      <a:r>
                        <a:rPr lang="en-GB" sz="1800">
                          <a:solidFill>
                            <a:schemeClr val="dk1"/>
                          </a:solidFill>
                        </a:rPr>
                        <a:t> designer/ artist/ brands key features/ key philosophies with regard to </a:t>
                      </a:r>
                      <a:r>
                        <a:rPr lang="en-GB" sz="1800" i="1">
                          <a:solidFill>
                            <a:schemeClr val="dk1"/>
                          </a:solidFill>
                        </a:rPr>
                        <a:t>STYLE,  SURFACE, STRUCTURE, TEXTURE, COLOUR, FORM, SCALE, STRENGTH, MATERIALS, FUNCTION</a:t>
                      </a:r>
                      <a:endParaRPr sz="1800" i="1">
                        <a:solidFill>
                          <a:schemeClr val="dk1"/>
                        </a:solidFill>
                      </a:endParaRPr>
                    </a:p>
                    <a:p>
                      <a:pPr marL="647700" lvl="0" indent="-444500" algn="l" rtl="0">
                        <a:spcBef>
                          <a:spcPts val="0"/>
                        </a:spcBef>
                        <a:spcAft>
                          <a:spcPts val="0"/>
                        </a:spcAft>
                        <a:buClr>
                          <a:schemeClr val="dk1"/>
                        </a:buClr>
                        <a:buSzPts val="1800"/>
                        <a:buChar char="-"/>
                      </a:pPr>
                      <a:r>
                        <a:rPr lang="en-GB" sz="1800" b="1">
                          <a:solidFill>
                            <a:schemeClr val="dk1"/>
                          </a:solidFill>
                        </a:rPr>
                        <a:t>IDENTIFY</a:t>
                      </a:r>
                      <a:r>
                        <a:rPr lang="en-GB" sz="1800">
                          <a:solidFill>
                            <a:schemeClr val="dk1"/>
                          </a:solidFill>
                        </a:rPr>
                        <a:t> any key statements / phrases that are attached to the the designer/ artist/ brand and what they mean such as ‘Form Follows Function’</a:t>
                      </a:r>
                      <a:endParaRPr sz="1800">
                        <a:solidFill>
                          <a:schemeClr val="dk1"/>
                        </a:solidFill>
                      </a:endParaRPr>
                    </a:p>
                    <a:p>
                      <a:pPr marL="647700" lvl="0" indent="-444500" algn="l" rtl="0">
                        <a:spcBef>
                          <a:spcPts val="0"/>
                        </a:spcBef>
                        <a:spcAft>
                          <a:spcPts val="0"/>
                        </a:spcAft>
                        <a:buClr>
                          <a:schemeClr val="dk1"/>
                        </a:buClr>
                        <a:buSzPts val="1800"/>
                        <a:buChar char="-"/>
                      </a:pPr>
                      <a:r>
                        <a:rPr lang="en-GB" sz="1800" b="1">
                          <a:solidFill>
                            <a:schemeClr val="dk1"/>
                          </a:solidFill>
                        </a:rPr>
                        <a:t>ANALYSE AND EVALUATE</a:t>
                      </a:r>
                      <a:r>
                        <a:rPr lang="en-GB" sz="1800">
                          <a:solidFill>
                            <a:schemeClr val="dk1"/>
                          </a:solidFill>
                        </a:rPr>
                        <a:t> the designers work in your opinions discussing your likes and key areas you would like to take forward</a:t>
                      </a:r>
                      <a:endParaRPr sz="1800">
                        <a:solidFill>
                          <a:schemeClr val="dk1"/>
                        </a:solidFill>
                      </a:endParaRPr>
                    </a:p>
                    <a:p>
                      <a:pPr marL="647700" lvl="0" indent="-444500" algn="l" rtl="0">
                        <a:spcBef>
                          <a:spcPts val="0"/>
                        </a:spcBef>
                        <a:spcAft>
                          <a:spcPts val="0"/>
                        </a:spcAft>
                        <a:buClr>
                          <a:schemeClr val="dk1"/>
                        </a:buClr>
                        <a:buSzPts val="1800"/>
                        <a:buChar char="-"/>
                      </a:pPr>
                      <a:r>
                        <a:rPr lang="en-GB" sz="1800" b="1">
                          <a:solidFill>
                            <a:schemeClr val="dk1"/>
                          </a:solidFill>
                        </a:rPr>
                        <a:t>COMPARE AND CONTRAST</a:t>
                      </a:r>
                      <a:r>
                        <a:rPr lang="en-GB" sz="1800">
                          <a:solidFill>
                            <a:schemeClr val="dk1"/>
                          </a:solidFill>
                        </a:rPr>
                        <a:t> the designers work with other designers you have researched creating links.</a:t>
                      </a:r>
                      <a:endParaRPr sz="1800">
                        <a:solidFill>
                          <a:schemeClr val="dk1"/>
                        </a:solidFill>
                      </a:endParaRPr>
                    </a:p>
                    <a:p>
                      <a:pPr marL="647700" lvl="0" indent="-444500" algn="l" rtl="0">
                        <a:spcBef>
                          <a:spcPts val="0"/>
                        </a:spcBef>
                        <a:spcAft>
                          <a:spcPts val="0"/>
                        </a:spcAft>
                        <a:buClr>
                          <a:schemeClr val="dk1"/>
                        </a:buClr>
                        <a:buSzPts val="1800"/>
                        <a:buChar char="-"/>
                      </a:pPr>
                      <a:r>
                        <a:rPr lang="en-GB" sz="1800" b="1">
                          <a:solidFill>
                            <a:schemeClr val="dk1"/>
                          </a:solidFill>
                        </a:rPr>
                        <a:t>COMPARE AND CONTRAST</a:t>
                      </a:r>
                      <a:r>
                        <a:rPr lang="en-GB" sz="1800">
                          <a:solidFill>
                            <a:schemeClr val="dk1"/>
                          </a:solidFill>
                        </a:rPr>
                        <a:t> the designers work with your own work if there are any links etc</a:t>
                      </a:r>
                      <a:endParaRPr sz="1800">
                        <a:solidFill>
                          <a:schemeClr val="dk1"/>
                        </a:solidFill>
                      </a:endParaRPr>
                    </a:p>
                    <a:p>
                      <a:pPr marL="647700" lvl="0" indent="-444500" algn="l" rtl="0">
                        <a:spcBef>
                          <a:spcPts val="0"/>
                        </a:spcBef>
                        <a:spcAft>
                          <a:spcPts val="0"/>
                        </a:spcAft>
                        <a:buClr>
                          <a:schemeClr val="dk1"/>
                        </a:buClr>
                        <a:buSzPts val="1800"/>
                        <a:buChar char="-"/>
                      </a:pPr>
                      <a:r>
                        <a:rPr lang="en-GB" sz="1800" b="1">
                          <a:solidFill>
                            <a:schemeClr val="dk1"/>
                          </a:solidFill>
                        </a:rPr>
                        <a:t>REFLECT </a:t>
                      </a:r>
                      <a:r>
                        <a:rPr lang="en-GB" sz="1800">
                          <a:solidFill>
                            <a:schemeClr val="dk1"/>
                          </a:solidFill>
                        </a:rPr>
                        <a:t>on your investigations and write a statement to summarise the key points of your learning, what has inspired you and what you’re going to do next</a:t>
                      </a:r>
                      <a:endParaRPr sz="1800">
                        <a:solidFill>
                          <a:schemeClr val="dk1"/>
                        </a:solidFill>
                      </a:endParaRPr>
                    </a:p>
                  </a:txBody>
                  <a:tcPr marL="129300" marR="129300" marT="129300" marB="129300">
                    <a:lnL w="28575" cap="flat" cmpd="sng">
                      <a:solidFill>
                        <a:srgbClr val="666666"/>
                      </a:solidFill>
                      <a:prstDash val="solid"/>
                      <a:round/>
                      <a:headEnd type="none" w="sm" len="sm"/>
                      <a:tailEnd type="none" w="sm" len="sm"/>
                    </a:lnL>
                    <a:lnR w="28575" cap="flat" cmpd="sng">
                      <a:solidFill>
                        <a:srgbClr val="666666"/>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GB" sz="1900" b="1">
                          <a:solidFill>
                            <a:schemeClr val="dk1"/>
                          </a:solidFill>
                        </a:rPr>
                        <a:t>OTHER DESIGNERS</a:t>
                      </a:r>
                      <a:endParaRPr sz="1900" b="1">
                        <a:solidFill>
                          <a:schemeClr val="dk1"/>
                        </a:solidFill>
                      </a:endParaRPr>
                    </a:p>
                    <a:p>
                      <a:pPr marL="647700" lvl="0" indent="0" algn="l" rtl="0">
                        <a:spcBef>
                          <a:spcPts val="0"/>
                        </a:spcBef>
                        <a:spcAft>
                          <a:spcPts val="0"/>
                        </a:spcAft>
                        <a:buNone/>
                      </a:pPr>
                      <a:endParaRPr sz="1900" b="1">
                        <a:solidFill>
                          <a:schemeClr val="dk1"/>
                        </a:solidFill>
                      </a:endParaRPr>
                    </a:p>
                    <a:p>
                      <a:pPr marL="647700" lvl="0" indent="-450850" algn="l" rtl="0">
                        <a:spcBef>
                          <a:spcPts val="0"/>
                        </a:spcBef>
                        <a:spcAft>
                          <a:spcPts val="0"/>
                        </a:spcAft>
                        <a:buClr>
                          <a:schemeClr val="dk1"/>
                        </a:buClr>
                        <a:buSzPts val="1900"/>
                        <a:buChar char="-"/>
                      </a:pPr>
                      <a:r>
                        <a:rPr lang="en-GB" sz="1900" b="1">
                          <a:solidFill>
                            <a:schemeClr val="dk1"/>
                          </a:solidFill>
                        </a:rPr>
                        <a:t>COMPARE AND CONTRAST</a:t>
                      </a:r>
                      <a:r>
                        <a:rPr lang="en-GB" sz="1900">
                          <a:solidFill>
                            <a:schemeClr val="dk1"/>
                          </a:solidFill>
                        </a:rPr>
                        <a:t> the designers work with other designers you have researched creating links.</a:t>
                      </a:r>
                      <a:endParaRPr sz="1900">
                        <a:solidFill>
                          <a:schemeClr val="dk1"/>
                        </a:solidFill>
                      </a:endParaRPr>
                    </a:p>
                    <a:p>
                      <a:pPr marL="647700" lvl="0" indent="-450850" algn="l" rtl="0">
                        <a:spcBef>
                          <a:spcPts val="0"/>
                        </a:spcBef>
                        <a:spcAft>
                          <a:spcPts val="0"/>
                        </a:spcAft>
                        <a:buClr>
                          <a:schemeClr val="dk1"/>
                        </a:buClr>
                        <a:buSzPts val="1900"/>
                        <a:buChar char="-"/>
                      </a:pPr>
                      <a:r>
                        <a:rPr lang="en-GB" sz="1900" b="1">
                          <a:solidFill>
                            <a:schemeClr val="dk1"/>
                          </a:solidFill>
                        </a:rPr>
                        <a:t>COMPARE AND CONTRAST</a:t>
                      </a:r>
                      <a:r>
                        <a:rPr lang="en-GB" sz="1900">
                          <a:solidFill>
                            <a:schemeClr val="dk1"/>
                          </a:solidFill>
                        </a:rPr>
                        <a:t> the designers work with your own work if there are any links to </a:t>
                      </a:r>
                      <a:r>
                        <a:rPr lang="en-GB" sz="1900" i="1">
                          <a:solidFill>
                            <a:schemeClr val="dk1"/>
                          </a:solidFill>
                        </a:rPr>
                        <a:t>STYLE,  SURFACE, STRUCTURE, TEXTURE, COLOUR, FORM, SCALE, STRENGTH, MATERIALS, FUNCTION</a:t>
                      </a:r>
                      <a:endParaRPr sz="1900">
                        <a:solidFill>
                          <a:schemeClr val="dk1"/>
                        </a:solidFill>
                      </a:endParaRPr>
                    </a:p>
                    <a:p>
                      <a:pPr marL="0" lvl="0" indent="0" algn="l" rtl="0">
                        <a:spcBef>
                          <a:spcPts val="0"/>
                        </a:spcBef>
                        <a:spcAft>
                          <a:spcPts val="0"/>
                        </a:spcAft>
                        <a:buNone/>
                      </a:pPr>
                      <a:endParaRPr sz="1900">
                        <a:solidFill>
                          <a:schemeClr val="dk1"/>
                        </a:solidFill>
                      </a:endParaRPr>
                    </a:p>
                    <a:p>
                      <a:pPr marL="0" lvl="0" indent="0" algn="l" rtl="0">
                        <a:spcBef>
                          <a:spcPts val="0"/>
                        </a:spcBef>
                        <a:spcAft>
                          <a:spcPts val="0"/>
                        </a:spcAft>
                        <a:buClr>
                          <a:schemeClr val="dk1"/>
                        </a:buClr>
                        <a:buSzPts val="1600"/>
                        <a:buFont typeface="Arial"/>
                        <a:buNone/>
                      </a:pPr>
                      <a:r>
                        <a:rPr lang="en-GB" sz="1900" b="1">
                          <a:solidFill>
                            <a:schemeClr val="dk1"/>
                          </a:solidFill>
                        </a:rPr>
                        <a:t>OBSERVATIONS, INITIAL IDEAS AND DEVELOPMENT</a:t>
                      </a:r>
                      <a:endParaRPr sz="1900" b="1">
                        <a:solidFill>
                          <a:schemeClr val="dk1"/>
                        </a:solidFill>
                      </a:endParaRPr>
                    </a:p>
                    <a:p>
                      <a:pPr marL="0" lvl="0" indent="0" algn="l" rtl="0">
                        <a:spcBef>
                          <a:spcPts val="0"/>
                        </a:spcBef>
                        <a:spcAft>
                          <a:spcPts val="0"/>
                        </a:spcAft>
                        <a:buClr>
                          <a:schemeClr val="dk1"/>
                        </a:buClr>
                        <a:buSzPts val="1600"/>
                        <a:buFont typeface="Arial"/>
                        <a:buNone/>
                      </a:pPr>
                      <a:endParaRPr sz="1900" b="1">
                        <a:solidFill>
                          <a:schemeClr val="dk1"/>
                        </a:solidFill>
                      </a:endParaRPr>
                    </a:p>
                    <a:p>
                      <a:pPr marL="647700" lvl="0" indent="-450850" algn="l" rtl="0">
                        <a:spcBef>
                          <a:spcPts val="0"/>
                        </a:spcBef>
                        <a:spcAft>
                          <a:spcPts val="0"/>
                        </a:spcAft>
                        <a:buClr>
                          <a:schemeClr val="dk1"/>
                        </a:buClr>
                        <a:buSzPts val="1900"/>
                        <a:buChar char="-"/>
                      </a:pPr>
                      <a:r>
                        <a:rPr lang="en-GB" sz="1900" b="1">
                          <a:solidFill>
                            <a:schemeClr val="dk1"/>
                          </a:solidFill>
                        </a:rPr>
                        <a:t>INSPIRATION: </a:t>
                      </a:r>
                      <a:r>
                        <a:rPr lang="en-GB" sz="1900">
                          <a:solidFill>
                            <a:schemeClr val="dk1"/>
                          </a:solidFill>
                        </a:rPr>
                        <a:t>Use the research you have conducted to inspire your designs and write about this discussing the links to shape, form, pattern, materials etc</a:t>
                      </a:r>
                      <a:endParaRPr sz="1900">
                        <a:solidFill>
                          <a:schemeClr val="dk1"/>
                        </a:solidFill>
                      </a:endParaRPr>
                    </a:p>
                    <a:p>
                      <a:pPr marL="647700" lvl="0" indent="-450850" algn="l" rtl="0">
                        <a:spcBef>
                          <a:spcPts val="0"/>
                        </a:spcBef>
                        <a:spcAft>
                          <a:spcPts val="0"/>
                        </a:spcAft>
                        <a:buClr>
                          <a:schemeClr val="dk1"/>
                        </a:buClr>
                        <a:buSzPts val="1900"/>
                        <a:buChar char="-"/>
                      </a:pPr>
                      <a:r>
                        <a:rPr lang="en-GB" sz="1900" b="1">
                          <a:solidFill>
                            <a:schemeClr val="dk1"/>
                          </a:solidFill>
                        </a:rPr>
                        <a:t>INSPIRATION: </a:t>
                      </a:r>
                      <a:r>
                        <a:rPr lang="en-GB" sz="1900">
                          <a:solidFill>
                            <a:schemeClr val="dk1"/>
                          </a:solidFill>
                        </a:rPr>
                        <a:t>Use the images you have included as part of your research to show visual links to your inspiration</a:t>
                      </a:r>
                      <a:endParaRPr sz="1900">
                        <a:solidFill>
                          <a:schemeClr val="dk1"/>
                        </a:solidFill>
                      </a:endParaRPr>
                    </a:p>
                  </a:txBody>
                  <a:tcPr marL="129300" marR="129300" marT="129300" marB="129300">
                    <a:lnL w="28575" cap="flat" cmpd="sng">
                      <a:solidFill>
                        <a:srgbClr val="666666"/>
                      </a:solidFill>
                      <a:prstDash val="solid"/>
                      <a:round/>
                      <a:headEnd type="none" w="sm" len="sm"/>
                      <a:tailEnd type="none" w="sm" len="sm"/>
                    </a:lnL>
                    <a:lnR w="28575" cap="flat" cmpd="sng">
                      <a:solidFill>
                        <a:srgbClr val="666666"/>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600"/>
                        <a:buFont typeface="Arial"/>
                        <a:buNone/>
                      </a:pPr>
                      <a:r>
                        <a:rPr lang="en-GB" sz="1900" b="1">
                          <a:solidFill>
                            <a:schemeClr val="dk1"/>
                          </a:solidFill>
                        </a:rPr>
                        <a:t>OBSERVATIONS, INITIAL IDEAS AND DEVELOPMENT</a:t>
                      </a:r>
                      <a:endParaRPr sz="1900" b="1">
                        <a:solidFill>
                          <a:schemeClr val="dk1"/>
                        </a:solidFill>
                      </a:endParaRPr>
                    </a:p>
                    <a:p>
                      <a:pPr marL="0" lvl="0" indent="0" algn="l" rtl="0">
                        <a:spcBef>
                          <a:spcPts val="0"/>
                        </a:spcBef>
                        <a:spcAft>
                          <a:spcPts val="0"/>
                        </a:spcAft>
                        <a:buClr>
                          <a:schemeClr val="dk1"/>
                        </a:buClr>
                        <a:buSzPts val="1600"/>
                        <a:buFont typeface="Arial"/>
                        <a:buNone/>
                      </a:pPr>
                      <a:endParaRPr sz="1900" b="1">
                        <a:solidFill>
                          <a:schemeClr val="dk1"/>
                        </a:solidFill>
                      </a:endParaRPr>
                    </a:p>
                    <a:p>
                      <a:pPr marL="647700" lvl="0" indent="-450850" algn="l" rtl="0">
                        <a:spcBef>
                          <a:spcPts val="0"/>
                        </a:spcBef>
                        <a:spcAft>
                          <a:spcPts val="0"/>
                        </a:spcAft>
                        <a:buClr>
                          <a:schemeClr val="dk1"/>
                        </a:buClr>
                        <a:buSzPts val="1900"/>
                        <a:buChar char="-"/>
                      </a:pPr>
                      <a:r>
                        <a:rPr lang="en-GB" sz="1900" b="1">
                          <a:solidFill>
                            <a:schemeClr val="dk1"/>
                          </a:solidFill>
                        </a:rPr>
                        <a:t>INSPIRATION: </a:t>
                      </a:r>
                      <a:r>
                        <a:rPr lang="en-GB" sz="1900">
                          <a:solidFill>
                            <a:schemeClr val="dk1"/>
                          </a:solidFill>
                        </a:rPr>
                        <a:t>Use the research you have conducted to inspire your observations, initial designs and development and write about this discussing the links to </a:t>
                      </a:r>
                      <a:r>
                        <a:rPr lang="en-GB" sz="1900" i="1">
                          <a:solidFill>
                            <a:schemeClr val="dk1"/>
                          </a:solidFill>
                        </a:rPr>
                        <a:t>STYLE,  SURFACE, STRUCTURE, TEXTURE, COLOUR, FORM, SCALE, STRENGTH, MATERIALS, FUNCTION</a:t>
                      </a:r>
                      <a:endParaRPr sz="1900">
                        <a:solidFill>
                          <a:schemeClr val="dk1"/>
                        </a:solidFill>
                      </a:endParaRPr>
                    </a:p>
                    <a:p>
                      <a:pPr marL="647700" lvl="0" indent="-450850" algn="l" rtl="0">
                        <a:spcBef>
                          <a:spcPts val="0"/>
                        </a:spcBef>
                        <a:spcAft>
                          <a:spcPts val="0"/>
                        </a:spcAft>
                        <a:buClr>
                          <a:schemeClr val="dk1"/>
                        </a:buClr>
                        <a:buSzPts val="1900"/>
                        <a:buChar char="-"/>
                      </a:pPr>
                      <a:r>
                        <a:rPr lang="en-GB" sz="1900" b="1">
                          <a:solidFill>
                            <a:schemeClr val="dk1"/>
                          </a:solidFill>
                        </a:rPr>
                        <a:t>INSPIRATION: </a:t>
                      </a:r>
                      <a:r>
                        <a:rPr lang="en-GB" sz="1900">
                          <a:solidFill>
                            <a:schemeClr val="dk1"/>
                          </a:solidFill>
                        </a:rPr>
                        <a:t>Use the images you have included as part of your research to show visual links to your inspiration and tell a visual design story</a:t>
                      </a:r>
                      <a:endParaRPr sz="1900"/>
                    </a:p>
                  </a:txBody>
                  <a:tcPr marL="129300" marR="129300" marT="129300" marB="129300">
                    <a:lnL w="28575" cap="flat" cmpd="sng">
                      <a:solidFill>
                        <a:srgbClr val="666666"/>
                      </a:solidFill>
                      <a:prstDash val="solid"/>
                      <a:round/>
                      <a:headEnd type="none" w="sm" len="sm"/>
                      <a:tailEnd type="none" w="sm" len="sm"/>
                    </a:lnL>
                    <a:lnR w="28575" cap="flat" cmpd="sng">
                      <a:solidFill>
                        <a:srgbClr val="666666"/>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cxnSp>
        <p:nvCxnSpPr>
          <p:cNvPr id="702" name="Google Shape;702;p125"/>
          <p:cNvCxnSpPr/>
          <p:nvPr/>
        </p:nvCxnSpPr>
        <p:spPr>
          <a:xfrm rot="10800000">
            <a:off x="4531492" y="4599080"/>
            <a:ext cx="1144500" cy="0"/>
          </a:xfrm>
          <a:prstGeom prst="straightConnector1">
            <a:avLst/>
          </a:prstGeom>
          <a:noFill/>
          <a:ln w="76200" cap="flat" cmpd="sng">
            <a:solidFill>
              <a:schemeClr val="dk2"/>
            </a:solidFill>
            <a:prstDash val="solid"/>
            <a:round/>
            <a:headEnd type="none" w="med" len="med"/>
            <a:tailEnd type="triangle" w="med" len="med"/>
          </a:ln>
        </p:spPr>
      </p:cxnSp>
      <p:cxnSp>
        <p:nvCxnSpPr>
          <p:cNvPr id="703" name="Google Shape;703;p125"/>
          <p:cNvCxnSpPr/>
          <p:nvPr/>
        </p:nvCxnSpPr>
        <p:spPr>
          <a:xfrm>
            <a:off x="9639689" y="10126498"/>
            <a:ext cx="1200300" cy="0"/>
          </a:xfrm>
          <a:prstGeom prst="straightConnector1">
            <a:avLst/>
          </a:prstGeom>
          <a:noFill/>
          <a:ln w="76200" cap="flat" cmpd="sng">
            <a:solidFill>
              <a:schemeClr val="dk2"/>
            </a:solidFill>
            <a:prstDash val="solid"/>
            <a:round/>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1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4331525" cy="3564000"/>
          </a:xfrm>
          <a:prstGeom prst="rect">
            <a:avLst/>
          </a:prstGeom>
          <a:noFill/>
          <a:ln>
            <a:noFill/>
          </a:ln>
        </p:spPr>
      </p:pic>
      <p:pic>
        <p:nvPicPr>
          <p:cNvPr id="709" name="Google Shape;709;p126"/>
          <p:cNvPicPr preferRelativeResize="0"/>
          <p:nvPr/>
        </p:nvPicPr>
        <p:blipFill rotWithShape="1">
          <a:blip r:embed="rId4" cstate="email">
            <a:alphaModFix/>
            <a:extLst>
              <a:ext uri="{28A0092B-C50C-407E-A947-70E740481C1C}">
                <a14:useLocalDpi xmlns:a14="http://schemas.microsoft.com/office/drawing/2010/main"/>
              </a:ext>
            </a:extLst>
          </a:blip>
          <a:srcRect l="-6055" b="-8719"/>
          <a:stretch/>
        </p:blipFill>
        <p:spPr>
          <a:xfrm>
            <a:off x="8634105" y="978175"/>
            <a:ext cx="4183394" cy="3700375"/>
          </a:xfrm>
          <a:prstGeom prst="rect">
            <a:avLst/>
          </a:prstGeom>
          <a:noFill/>
          <a:ln>
            <a:noFill/>
          </a:ln>
        </p:spPr>
      </p:pic>
      <p:pic>
        <p:nvPicPr>
          <p:cNvPr id="710" name="Google Shape;710;p12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286575" y="0"/>
            <a:ext cx="9241025" cy="1415100"/>
          </a:xfrm>
          <a:prstGeom prst="rect">
            <a:avLst/>
          </a:prstGeom>
          <a:noFill/>
          <a:ln>
            <a:noFill/>
          </a:ln>
        </p:spPr>
      </p:pic>
      <p:pic>
        <p:nvPicPr>
          <p:cNvPr id="711" name="Google Shape;711;p12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1550167" y="0"/>
            <a:ext cx="3569833" cy="5345999"/>
          </a:xfrm>
          <a:prstGeom prst="rect">
            <a:avLst/>
          </a:prstGeom>
          <a:noFill/>
          <a:ln>
            <a:noFill/>
          </a:ln>
        </p:spPr>
      </p:pic>
      <p:pic>
        <p:nvPicPr>
          <p:cNvPr id="712" name="Google Shape;712;p12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095400" y="3628938"/>
            <a:ext cx="1641300" cy="1415100"/>
          </a:xfrm>
          <a:prstGeom prst="rect">
            <a:avLst/>
          </a:prstGeom>
          <a:noFill/>
          <a:ln>
            <a:noFill/>
          </a:ln>
        </p:spPr>
      </p:pic>
      <p:sp>
        <p:nvSpPr>
          <p:cNvPr id="713" name="Google Shape;713;p126"/>
          <p:cNvSpPr/>
          <p:nvPr/>
        </p:nvSpPr>
        <p:spPr>
          <a:xfrm>
            <a:off x="0" y="3044700"/>
            <a:ext cx="2325300" cy="23013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t>These jewelry designs remind me of outer space as the triangular formations as well as the chromatic material used create a spacecraft aesthetic. </a:t>
            </a:r>
            <a:endParaRPr sz="1300"/>
          </a:p>
        </p:txBody>
      </p:sp>
      <p:sp>
        <p:nvSpPr>
          <p:cNvPr id="714" name="Google Shape;714;p126"/>
          <p:cNvSpPr txBox="1"/>
          <p:nvPr/>
        </p:nvSpPr>
        <p:spPr>
          <a:xfrm rot="3624143">
            <a:off x="1876708" y="6109635"/>
            <a:ext cx="2533480" cy="11891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chemeClr val="dk1"/>
                </a:solidFill>
                <a:highlight>
                  <a:srgbClr val="FFFFFF"/>
                </a:highlight>
                <a:latin typeface="Comic Sans MS"/>
                <a:ea typeface="Comic Sans MS"/>
                <a:cs typeface="Comic Sans MS"/>
                <a:sym typeface="Comic Sans MS"/>
              </a:rPr>
              <a:t>“FUTURISTIC</a:t>
            </a:r>
            <a:endParaRPr sz="2400" b="1">
              <a:solidFill>
                <a:schemeClr val="dk1"/>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r>
              <a:rPr lang="en-GB" sz="2400" b="1">
                <a:solidFill>
                  <a:schemeClr val="dk1"/>
                </a:solidFill>
                <a:highlight>
                  <a:srgbClr val="FFFFFF"/>
                </a:highlight>
                <a:latin typeface="Comic Sans MS"/>
                <a:ea typeface="Comic Sans MS"/>
                <a:cs typeface="Comic Sans MS"/>
                <a:sym typeface="Comic Sans MS"/>
              </a:rPr>
              <a:t>PHENOMENA</a:t>
            </a:r>
            <a:r>
              <a:rPr lang="en-GB" sz="2500" b="1">
                <a:solidFill>
                  <a:schemeClr val="dk1"/>
                </a:solidFill>
                <a:highlight>
                  <a:srgbClr val="FFFFFF"/>
                </a:highlight>
                <a:latin typeface="Comic Sans MS"/>
                <a:ea typeface="Comic Sans MS"/>
                <a:cs typeface="Comic Sans MS"/>
                <a:sym typeface="Comic Sans MS"/>
              </a:rPr>
              <a:t>”</a:t>
            </a:r>
            <a:endParaRPr sz="2700" b="1">
              <a:latin typeface="Comic Sans MS"/>
              <a:ea typeface="Comic Sans MS"/>
              <a:cs typeface="Comic Sans MS"/>
              <a:sym typeface="Comic Sans MS"/>
            </a:endParaRPr>
          </a:p>
        </p:txBody>
      </p:sp>
      <p:sp>
        <p:nvSpPr>
          <p:cNvPr id="715" name="Google Shape;715;p126"/>
          <p:cNvSpPr txBox="1"/>
          <p:nvPr/>
        </p:nvSpPr>
        <p:spPr>
          <a:xfrm>
            <a:off x="4331525" y="1522350"/>
            <a:ext cx="4989000" cy="2106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highlight>
                  <a:srgbClr val="FFFFFF"/>
                </a:highlight>
              </a:rPr>
              <a:t>Jittrakarn B is the designer behind these inspiring and out of this world jewelry pieces at a young age she was inspired by reading books and watching movies to someday create something inspiring herself. She chose to study Industrial Design in Chulalongkorn University, Thailand. There, she was inspired to take up design and  later furthered her studies in School of Jewellery in Birmingham, UK, where she was introduced to the world of contemporary jewellery, jewellery used as an art expression.</a:t>
            </a:r>
            <a:endParaRPr sz="1600"/>
          </a:p>
        </p:txBody>
      </p:sp>
      <p:sp>
        <p:nvSpPr>
          <p:cNvPr id="716" name="Google Shape;716;p126"/>
          <p:cNvSpPr txBox="1"/>
          <p:nvPr/>
        </p:nvSpPr>
        <p:spPr>
          <a:xfrm>
            <a:off x="12024600" y="5346000"/>
            <a:ext cx="3095400" cy="1415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highlight>
                  <a:srgbClr val="FFBCF6"/>
                </a:highlight>
              </a:rPr>
              <a:t>“Every jewellery collection is a journey to the alternate universe where the futuristic frontier merge into reality through artistic expression of wearable fantasy.”</a:t>
            </a:r>
            <a:endParaRPr sz="1700">
              <a:highlight>
                <a:srgbClr val="FFBCF6"/>
              </a:highlight>
            </a:endParaRPr>
          </a:p>
        </p:txBody>
      </p:sp>
      <p:pic>
        <p:nvPicPr>
          <p:cNvPr id="717" name="Google Shape;717;p12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flipH="1">
            <a:off x="0" y="5238563"/>
            <a:ext cx="3095400" cy="2996271"/>
          </a:xfrm>
          <a:prstGeom prst="rect">
            <a:avLst/>
          </a:prstGeom>
          <a:noFill/>
          <a:ln>
            <a:noFill/>
          </a:ln>
        </p:spPr>
      </p:pic>
      <p:pic>
        <p:nvPicPr>
          <p:cNvPr id="718" name="Google Shape;718;p12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9178100" y="4125700"/>
            <a:ext cx="3095400" cy="4129276"/>
          </a:xfrm>
          <a:prstGeom prst="rect">
            <a:avLst/>
          </a:prstGeom>
          <a:noFill/>
          <a:ln>
            <a:noFill/>
          </a:ln>
        </p:spPr>
      </p:pic>
      <p:sp>
        <p:nvSpPr>
          <p:cNvPr id="719" name="Google Shape;719;p126"/>
          <p:cNvSpPr/>
          <p:nvPr/>
        </p:nvSpPr>
        <p:spPr>
          <a:xfrm>
            <a:off x="0" y="7803225"/>
            <a:ext cx="2826900" cy="28638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t>The bracelet design is inspired by the orbit of the mood which is represented by the circular forms surrounding the pearl and moon like jewels, and also the two circular bands of the bracelet to make it look like its rotating like the solar systems</a:t>
            </a:r>
            <a:endParaRPr sz="1300"/>
          </a:p>
        </p:txBody>
      </p:sp>
      <p:pic>
        <p:nvPicPr>
          <p:cNvPr id="720" name="Google Shape;720;p12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1550175" y="6761100"/>
            <a:ext cx="3569825" cy="3930900"/>
          </a:xfrm>
          <a:prstGeom prst="rect">
            <a:avLst/>
          </a:prstGeom>
          <a:noFill/>
          <a:ln>
            <a:noFill/>
          </a:ln>
        </p:spPr>
      </p:pic>
      <p:sp>
        <p:nvSpPr>
          <p:cNvPr id="721" name="Google Shape;721;p126"/>
          <p:cNvSpPr/>
          <p:nvPr/>
        </p:nvSpPr>
        <p:spPr>
          <a:xfrm>
            <a:off x="9297725" y="7428550"/>
            <a:ext cx="3095400" cy="32187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t>Jittrakarn has a consistent futuristic style throughout her work and can be seen herein her necklace design, I like how its more of a fashion statement rather than just a necklace, it reminds me of how people put their headphones around their neck as a fashion statement and she is creating a similar effect</a:t>
            </a:r>
            <a:endParaRPr sz="1300"/>
          </a:p>
        </p:txBody>
      </p:sp>
      <p:pic>
        <p:nvPicPr>
          <p:cNvPr id="722" name="Google Shape;722;p126"/>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5229625" y="3651725"/>
            <a:ext cx="4757000" cy="2301374"/>
          </a:xfrm>
          <a:prstGeom prst="rect">
            <a:avLst/>
          </a:prstGeom>
          <a:noFill/>
          <a:ln>
            <a:noFill/>
          </a:ln>
        </p:spPr>
      </p:pic>
      <p:sp>
        <p:nvSpPr>
          <p:cNvPr id="723" name="Google Shape;723;p126"/>
          <p:cNvSpPr/>
          <p:nvPr/>
        </p:nvSpPr>
        <p:spPr>
          <a:xfrm>
            <a:off x="3703725" y="4758426"/>
            <a:ext cx="2606100" cy="27876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solidFill>
                  <a:schemeClr val="dk1"/>
                </a:solidFill>
              </a:rPr>
              <a:t>The 3D printed black nylon jewellery are inspired by the sea and the silhouette gives connotations of the deep and shadows making them quite mysterious. Intricate details and textures show complexity and replicate textures of animals such as octopus tentacles and fish scales. This makes it look “out of this world” again linking to the deep as the deep is often referred to as another world.</a:t>
            </a:r>
            <a:endParaRPr sz="1000" dirty="0">
              <a:solidFill>
                <a:schemeClr val="dk1"/>
              </a:solidFill>
            </a:endParaRPr>
          </a:p>
        </p:txBody>
      </p:sp>
      <p:pic>
        <p:nvPicPr>
          <p:cNvPr id="724" name="Google Shape;724;p126"/>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flipH="1">
            <a:off x="2000898" y="7545938"/>
            <a:ext cx="3536978" cy="2066225"/>
          </a:xfrm>
          <a:prstGeom prst="rect">
            <a:avLst/>
          </a:prstGeom>
          <a:noFill/>
          <a:ln>
            <a:noFill/>
          </a:ln>
        </p:spPr>
      </p:pic>
      <p:pic>
        <p:nvPicPr>
          <p:cNvPr id="725" name="Google Shape;725;p126"/>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5568050" y="6566811"/>
            <a:ext cx="2028900" cy="1809523"/>
          </a:xfrm>
          <a:prstGeom prst="rect">
            <a:avLst/>
          </a:prstGeom>
          <a:noFill/>
          <a:ln>
            <a:noFill/>
          </a:ln>
        </p:spPr>
      </p:pic>
      <p:sp>
        <p:nvSpPr>
          <p:cNvPr id="726" name="Google Shape;726;p126"/>
          <p:cNvSpPr/>
          <p:nvPr/>
        </p:nvSpPr>
        <p:spPr>
          <a:xfrm>
            <a:off x="7423225" y="5767850"/>
            <a:ext cx="2168100" cy="19377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t>Jittrakarn’s designs link to my work as they are inspired by underwater and astronomy which are my topics of inspiration too.</a:t>
            </a:r>
            <a:endParaRPr sz="1300"/>
          </a:p>
        </p:txBody>
      </p:sp>
      <p:sp>
        <p:nvSpPr>
          <p:cNvPr id="727" name="Google Shape;727;p126"/>
          <p:cNvSpPr txBox="1"/>
          <p:nvPr/>
        </p:nvSpPr>
        <p:spPr>
          <a:xfrm>
            <a:off x="12808825" y="8602875"/>
            <a:ext cx="2283000" cy="20661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I would like to use her work as inspiration for more design ideas and also her wearable fantasy has inspired me to have my own wearable fantasy which I will develop throughout making my jewellery pieces.</a:t>
            </a:r>
            <a:endParaRPr/>
          </a:p>
        </p:txBody>
      </p:sp>
      <p:sp>
        <p:nvSpPr>
          <p:cNvPr id="728" name="Google Shape;728;p126"/>
          <p:cNvSpPr txBox="1"/>
          <p:nvPr/>
        </p:nvSpPr>
        <p:spPr>
          <a:xfrm>
            <a:off x="2799200" y="9844450"/>
            <a:ext cx="1641300" cy="59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Pacifico"/>
                <a:ea typeface="Pacifico"/>
                <a:cs typeface="Pacifico"/>
                <a:sym typeface="Pacifico"/>
              </a:rPr>
              <a:t>intricate</a:t>
            </a:r>
            <a:endParaRPr sz="3000">
              <a:latin typeface="Pacifico"/>
              <a:ea typeface="Pacifico"/>
              <a:cs typeface="Pacifico"/>
              <a:sym typeface="Pacifico"/>
            </a:endParaRPr>
          </a:p>
        </p:txBody>
      </p:sp>
      <p:sp>
        <p:nvSpPr>
          <p:cNvPr id="729" name="Google Shape;729;p126"/>
          <p:cNvSpPr txBox="1"/>
          <p:nvPr/>
        </p:nvSpPr>
        <p:spPr>
          <a:xfrm rot="-602510">
            <a:off x="2481630" y="2790322"/>
            <a:ext cx="1823738" cy="59290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100" b="1">
                <a:solidFill>
                  <a:schemeClr val="lt1"/>
                </a:solidFill>
              </a:rPr>
              <a:t>polished</a:t>
            </a:r>
            <a:endParaRPr sz="3100" b="1">
              <a:solidFill>
                <a:schemeClr val="lt1"/>
              </a:solidFill>
            </a:endParaRPr>
          </a:p>
        </p:txBody>
      </p:sp>
      <p:sp>
        <p:nvSpPr>
          <p:cNvPr id="730" name="Google Shape;730;p126"/>
          <p:cNvSpPr txBox="1"/>
          <p:nvPr/>
        </p:nvSpPr>
        <p:spPr>
          <a:xfrm rot="-4115931">
            <a:off x="11190429" y="9230628"/>
            <a:ext cx="2416308" cy="59269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100" b="1">
                <a:latin typeface="Lobster"/>
                <a:ea typeface="Lobster"/>
                <a:cs typeface="Lobster"/>
                <a:sym typeface="Lobster"/>
              </a:rPr>
              <a:t>contemporary</a:t>
            </a:r>
            <a:endParaRPr sz="3100" b="1">
              <a:latin typeface="Lobster"/>
              <a:ea typeface="Lobster"/>
              <a:cs typeface="Lobster"/>
              <a:sym typeface="Lobster"/>
            </a:endParaRPr>
          </a:p>
        </p:txBody>
      </p:sp>
      <p:sp>
        <p:nvSpPr>
          <p:cNvPr id="731" name="Google Shape;731;p126"/>
          <p:cNvSpPr txBox="1"/>
          <p:nvPr/>
        </p:nvSpPr>
        <p:spPr>
          <a:xfrm rot="921707">
            <a:off x="10149194" y="3700275"/>
            <a:ext cx="2204875" cy="59264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300" b="1">
                <a:latin typeface="Lobster"/>
                <a:ea typeface="Lobster"/>
                <a:cs typeface="Lobster"/>
                <a:sym typeface="Lobster"/>
              </a:rPr>
              <a:t>mysterious</a:t>
            </a:r>
            <a:endParaRPr sz="3300" b="1">
              <a:latin typeface="Lobster"/>
              <a:ea typeface="Lobster"/>
              <a:cs typeface="Lobster"/>
              <a:sym typeface="Lobster"/>
            </a:endParaRPr>
          </a:p>
        </p:txBody>
      </p:sp>
      <p:pic>
        <p:nvPicPr>
          <p:cNvPr id="732" name="Google Shape;732;p126"/>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6210424" y="7743173"/>
            <a:ext cx="3569826" cy="2983915"/>
          </a:xfrm>
          <a:prstGeom prst="rect">
            <a:avLst/>
          </a:prstGeom>
          <a:noFill/>
          <a:ln>
            <a:noFill/>
          </a:ln>
        </p:spPr>
      </p:pic>
      <p:sp>
        <p:nvSpPr>
          <p:cNvPr id="733" name="Google Shape;733;p126"/>
          <p:cNvSpPr/>
          <p:nvPr/>
        </p:nvSpPr>
        <p:spPr>
          <a:xfrm>
            <a:off x="4500550" y="8376325"/>
            <a:ext cx="2168100" cy="23013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t>This pink bracelet reminds me of the coral reef or an underwater creature due to the intricate shapes and layering, it was made by laser cutting acrylic</a:t>
            </a:r>
            <a:endParaRPr sz="1300"/>
          </a:p>
        </p:txBody>
      </p:sp>
      <p:pic>
        <p:nvPicPr>
          <p:cNvPr id="734" name="Google Shape;734;p126"/>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865200" y="3794688"/>
            <a:ext cx="1641300" cy="1628950"/>
          </a:xfrm>
          <a:prstGeom prst="rect">
            <a:avLst/>
          </a:prstGeom>
          <a:noFill/>
          <a:ln>
            <a:noFill/>
          </a:ln>
        </p:spPr>
      </p:pic>
      <p:sp>
        <p:nvSpPr>
          <p:cNvPr id="735" name="Google Shape;735;p126"/>
          <p:cNvSpPr txBox="1"/>
          <p:nvPr/>
        </p:nvSpPr>
        <p:spPr>
          <a:xfrm>
            <a:off x="4440501" y="3545700"/>
            <a:ext cx="474300" cy="9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800">
                <a:latin typeface="Pacifico"/>
                <a:ea typeface="Pacifico"/>
                <a:cs typeface="Pacifico"/>
                <a:sym typeface="Pacifico"/>
              </a:rPr>
              <a:t>c</a:t>
            </a:r>
            <a:endParaRPr sz="4800">
              <a:latin typeface="Pacifico"/>
              <a:ea typeface="Pacifico"/>
              <a:cs typeface="Pacifico"/>
              <a:sym typeface="Pacifico"/>
            </a:endParaRPr>
          </a:p>
        </p:txBody>
      </p:sp>
      <p:sp>
        <p:nvSpPr>
          <p:cNvPr id="736" name="Google Shape;736;p126"/>
          <p:cNvSpPr txBox="1"/>
          <p:nvPr/>
        </p:nvSpPr>
        <p:spPr>
          <a:xfrm>
            <a:off x="4681225" y="3563988"/>
            <a:ext cx="548400" cy="9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800">
                <a:latin typeface="Pacifico"/>
                <a:ea typeface="Pacifico"/>
                <a:cs typeface="Pacifico"/>
                <a:sym typeface="Pacifico"/>
              </a:rPr>
              <a:t>o</a:t>
            </a:r>
            <a:endParaRPr sz="4800">
              <a:latin typeface="Pacifico"/>
              <a:ea typeface="Pacifico"/>
              <a:cs typeface="Pacifico"/>
              <a:sym typeface="Pacifico"/>
            </a:endParaRPr>
          </a:p>
        </p:txBody>
      </p:sp>
      <p:sp>
        <p:nvSpPr>
          <p:cNvPr id="737" name="Google Shape;737;p126"/>
          <p:cNvSpPr txBox="1"/>
          <p:nvPr/>
        </p:nvSpPr>
        <p:spPr>
          <a:xfrm>
            <a:off x="4958375" y="3651713"/>
            <a:ext cx="548400" cy="9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4800">
                <a:solidFill>
                  <a:schemeClr val="dk1"/>
                </a:solidFill>
                <a:latin typeface="Pacifico"/>
                <a:ea typeface="Pacifico"/>
                <a:cs typeface="Pacifico"/>
                <a:sym typeface="Pacifico"/>
              </a:rPr>
              <a:t>i</a:t>
            </a:r>
            <a:endParaRPr sz="4800"/>
          </a:p>
        </p:txBody>
      </p:sp>
      <p:sp>
        <p:nvSpPr>
          <p:cNvPr id="738" name="Google Shape;738;p126"/>
          <p:cNvSpPr txBox="1"/>
          <p:nvPr/>
        </p:nvSpPr>
        <p:spPr>
          <a:xfrm>
            <a:off x="5119850" y="3754013"/>
            <a:ext cx="448200" cy="7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4800">
                <a:solidFill>
                  <a:schemeClr val="dk1"/>
                </a:solidFill>
                <a:latin typeface="Pacifico"/>
                <a:ea typeface="Pacifico"/>
                <a:cs typeface="Pacifico"/>
                <a:sym typeface="Pacifico"/>
              </a:rPr>
              <a:t>l</a:t>
            </a:r>
            <a:endParaRPr sz="4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743" name="Google Shape;743;p1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4750" y="1029150"/>
            <a:ext cx="14812276" cy="8669850"/>
          </a:xfrm>
          <a:prstGeom prst="rect">
            <a:avLst/>
          </a:prstGeom>
          <a:noFill/>
          <a:ln w="76200" cap="flat" cmpd="sng">
            <a:solidFill>
              <a:schemeClr val="dk2"/>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10"/>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423" name="Google Shape;423;p110"/>
          <p:cNvSpPr txBox="1"/>
          <p:nvPr/>
        </p:nvSpPr>
        <p:spPr>
          <a:xfrm>
            <a:off x="139550" y="-81150"/>
            <a:ext cx="12076200" cy="1000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5300" dirty="0">
                <a:solidFill>
                  <a:schemeClr val="lt1"/>
                </a:solidFill>
                <a:latin typeface="Montserrat"/>
                <a:ea typeface="Montserrat"/>
                <a:cs typeface="Montserrat"/>
                <a:sym typeface="Montserrat"/>
              </a:rPr>
              <a:t>Project Content</a:t>
            </a:r>
            <a:endParaRPr sz="5300" dirty="0">
              <a:solidFill>
                <a:srgbClr val="F86142"/>
              </a:solidFill>
              <a:latin typeface="Montserrat"/>
              <a:ea typeface="Montserrat"/>
              <a:cs typeface="Montserrat"/>
              <a:sym typeface="Montserrat"/>
            </a:endParaRPr>
          </a:p>
        </p:txBody>
      </p:sp>
      <p:sp>
        <p:nvSpPr>
          <p:cNvPr id="424" name="Google Shape;424;p110"/>
          <p:cNvSpPr txBox="1"/>
          <p:nvPr/>
        </p:nvSpPr>
        <p:spPr>
          <a:xfrm>
            <a:off x="192550" y="1233750"/>
            <a:ext cx="5326800" cy="6649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2800" dirty="0">
                <a:solidFill>
                  <a:schemeClr val="accent1">
                    <a:lumMod val="75000"/>
                  </a:schemeClr>
                </a:solidFill>
                <a:latin typeface="Montserrat"/>
                <a:ea typeface="Montserrat"/>
                <a:cs typeface="Montserrat"/>
                <a:sym typeface="Montserrat"/>
              </a:rPr>
              <a:t>Each project we undertake encompasses a core series of tasks which can happen in any order and numerous times depending on the students personal journey. We aim to teach students how to approach the creative design process so as they experience this repeatedly we have to support less and less making them more independent, autonomous and self regulating.</a:t>
            </a:r>
            <a:endParaRPr sz="100" dirty="0">
              <a:solidFill>
                <a:schemeClr val="accent1">
                  <a:lumMod val="75000"/>
                </a:schemeClr>
              </a:solidFill>
            </a:endParaRPr>
          </a:p>
        </p:txBody>
      </p:sp>
      <p:sp>
        <p:nvSpPr>
          <p:cNvPr id="425" name="Google Shape;425;p110"/>
          <p:cNvSpPr/>
          <p:nvPr/>
        </p:nvSpPr>
        <p:spPr>
          <a:xfrm>
            <a:off x="5634650" y="1152600"/>
            <a:ext cx="94854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0"/>
          <p:cNvSpPr txBox="1"/>
          <p:nvPr/>
        </p:nvSpPr>
        <p:spPr>
          <a:xfrm>
            <a:off x="5842500" y="1233750"/>
            <a:ext cx="9121800" cy="801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800" b="1" dirty="0">
                <a:solidFill>
                  <a:srgbClr val="FFFFFF"/>
                </a:solidFill>
                <a:latin typeface="Montserrat"/>
                <a:ea typeface="Montserrat"/>
                <a:cs typeface="Montserrat"/>
                <a:sym typeface="Montserrat"/>
              </a:rPr>
              <a:t>Overall Task List</a:t>
            </a:r>
            <a:endParaRPr sz="2800" b="1" dirty="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endParaRPr sz="2200" dirty="0">
              <a:solidFill>
                <a:srgbClr val="FFFFFF"/>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Set Context / Dates </a:t>
            </a:r>
            <a:r>
              <a:rPr lang="en-GB" sz="2300" b="1" dirty="0">
                <a:solidFill>
                  <a:schemeClr val="accent1">
                    <a:lumMod val="75000"/>
                  </a:schemeClr>
                </a:solidFill>
                <a:latin typeface="Montserrat"/>
                <a:ea typeface="Montserrat"/>
                <a:cs typeface="Montserrat"/>
                <a:sym typeface="Montserrat"/>
              </a:rPr>
              <a:t>(slide 3)</a:t>
            </a:r>
            <a:endParaRPr sz="2300" b="1"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Mind Map and Imagery </a:t>
            </a:r>
            <a:r>
              <a:rPr lang="en-GB" sz="2300" b="1" dirty="0">
                <a:solidFill>
                  <a:schemeClr val="accent1">
                    <a:lumMod val="75000"/>
                  </a:schemeClr>
                </a:solidFill>
                <a:latin typeface="Montserrat"/>
                <a:ea typeface="Montserrat"/>
                <a:cs typeface="Montserrat"/>
                <a:sym typeface="Montserrat"/>
              </a:rPr>
              <a:t>(slides 4 / 5)</a:t>
            </a:r>
            <a:endParaRPr sz="2300"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Primary Research and Photographs / Visits </a:t>
            </a:r>
            <a:r>
              <a:rPr lang="en-GB" sz="2300" b="1" dirty="0">
                <a:solidFill>
                  <a:schemeClr val="accent1">
                    <a:lumMod val="75000"/>
                  </a:schemeClr>
                </a:solidFill>
                <a:latin typeface="Montserrat"/>
                <a:ea typeface="Montserrat"/>
                <a:cs typeface="Montserrat"/>
                <a:sym typeface="Montserrat"/>
              </a:rPr>
              <a:t>(slides 6 / 7)</a:t>
            </a:r>
            <a:endParaRPr sz="2300" b="1"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Observational Studies </a:t>
            </a:r>
            <a:r>
              <a:rPr lang="en-GB" sz="2300" b="1" dirty="0">
                <a:solidFill>
                  <a:schemeClr val="accent1">
                    <a:lumMod val="75000"/>
                  </a:schemeClr>
                </a:solidFill>
                <a:latin typeface="Montserrat"/>
                <a:ea typeface="Montserrat"/>
                <a:cs typeface="Montserrat"/>
                <a:sym typeface="Montserrat"/>
              </a:rPr>
              <a:t>(slides 8 / 13)</a:t>
            </a:r>
            <a:endParaRPr sz="2300"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Secondary Visual </a:t>
            </a:r>
            <a:r>
              <a:rPr lang="en-GB" sz="2300" dirty="0" err="1">
                <a:solidFill>
                  <a:srgbClr val="FFFFFF"/>
                </a:solidFill>
                <a:latin typeface="Montserrat"/>
                <a:ea typeface="Montserrat"/>
                <a:cs typeface="Montserrat"/>
                <a:sym typeface="Montserrat"/>
              </a:rPr>
              <a:t>Moodboard</a:t>
            </a:r>
            <a:r>
              <a:rPr lang="en-GB" sz="2300" dirty="0">
                <a:solidFill>
                  <a:srgbClr val="FFFFFF"/>
                </a:solidFill>
                <a:latin typeface="Montserrat"/>
                <a:ea typeface="Montserrat"/>
                <a:cs typeface="Montserrat"/>
                <a:sym typeface="Montserrat"/>
              </a:rPr>
              <a:t> </a:t>
            </a:r>
            <a:r>
              <a:rPr lang="en-GB" sz="2300" b="1" dirty="0">
                <a:solidFill>
                  <a:schemeClr val="accent1">
                    <a:lumMod val="75000"/>
                  </a:schemeClr>
                </a:solidFill>
                <a:latin typeface="Montserrat"/>
                <a:ea typeface="Montserrat"/>
                <a:cs typeface="Montserrat"/>
                <a:sym typeface="Montserrat"/>
              </a:rPr>
              <a:t>(slides 14 / 15)</a:t>
            </a:r>
            <a:endParaRPr sz="2300" b="1"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Secondary Research of Existing Artists / Designers </a:t>
            </a:r>
            <a:endParaRPr sz="2300" dirty="0">
              <a:solidFill>
                <a:srgbClr val="FFFFFF"/>
              </a:solidFill>
              <a:latin typeface="Montserrat"/>
              <a:ea typeface="Montserrat"/>
              <a:cs typeface="Montserrat"/>
              <a:sym typeface="Montserrat"/>
            </a:endParaRPr>
          </a:p>
          <a:p>
            <a:pPr marL="457200" lvl="0" indent="0" algn="l" rtl="0">
              <a:lnSpc>
                <a:spcPct val="115000"/>
              </a:lnSpc>
              <a:spcBef>
                <a:spcPts val="0"/>
              </a:spcBef>
              <a:spcAft>
                <a:spcPts val="0"/>
              </a:spcAft>
              <a:buNone/>
            </a:pPr>
            <a:r>
              <a:rPr lang="en-GB" sz="2300" b="1" dirty="0">
                <a:solidFill>
                  <a:schemeClr val="accent1">
                    <a:lumMod val="75000"/>
                  </a:schemeClr>
                </a:solidFill>
                <a:latin typeface="Montserrat"/>
                <a:ea typeface="Montserrat"/>
                <a:cs typeface="Montserrat"/>
                <a:sym typeface="Montserrat"/>
              </a:rPr>
              <a:t>(slides 16 / 20)</a:t>
            </a:r>
            <a:endParaRPr sz="2300" b="1"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chemeClr val="lt1"/>
              </a:buClr>
              <a:buSzPts val="2300"/>
              <a:buFont typeface="Montserrat"/>
              <a:buChar char="●"/>
            </a:pPr>
            <a:r>
              <a:rPr lang="en-GB" sz="2300" dirty="0">
                <a:solidFill>
                  <a:schemeClr val="lt1"/>
                </a:solidFill>
                <a:latin typeface="Montserrat"/>
                <a:ea typeface="Montserrat"/>
                <a:cs typeface="Montserrat"/>
                <a:sym typeface="Montserrat"/>
              </a:rPr>
              <a:t>Focused Research </a:t>
            </a:r>
            <a:r>
              <a:rPr lang="en-GB" sz="2300" b="1" dirty="0">
                <a:solidFill>
                  <a:schemeClr val="accent1">
                    <a:lumMod val="75000"/>
                  </a:schemeClr>
                </a:solidFill>
                <a:latin typeface="Montserrat"/>
                <a:ea typeface="Montserrat"/>
                <a:cs typeface="Montserrat"/>
                <a:sym typeface="Montserrat"/>
              </a:rPr>
              <a:t>(slides 21 / 22)</a:t>
            </a:r>
            <a:endParaRPr sz="2300" b="1"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Personal Creative Intentions </a:t>
            </a:r>
            <a:r>
              <a:rPr lang="en-GB" sz="2300" b="1" dirty="0">
                <a:solidFill>
                  <a:schemeClr val="accent1">
                    <a:lumMod val="75000"/>
                  </a:schemeClr>
                </a:solidFill>
                <a:latin typeface="Montserrat"/>
                <a:ea typeface="Montserrat"/>
                <a:cs typeface="Montserrat"/>
                <a:sym typeface="Montserrat"/>
              </a:rPr>
              <a:t>(slides 23 / 24)</a:t>
            </a:r>
            <a:endParaRPr sz="2300"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Abstractions and Processes Manipulation </a:t>
            </a:r>
            <a:r>
              <a:rPr lang="en-GB" sz="2300" b="1" dirty="0">
                <a:solidFill>
                  <a:schemeClr val="accent1">
                    <a:lumMod val="75000"/>
                  </a:schemeClr>
                </a:solidFill>
                <a:latin typeface="Montserrat"/>
                <a:ea typeface="Montserrat"/>
                <a:cs typeface="Montserrat"/>
                <a:sym typeface="Montserrat"/>
              </a:rPr>
              <a:t>(slides 25 / 33)</a:t>
            </a:r>
            <a:endParaRPr sz="2300"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Idea generation and Creative Strategies </a:t>
            </a:r>
            <a:r>
              <a:rPr lang="en-GB" sz="2300" b="1" dirty="0">
                <a:solidFill>
                  <a:schemeClr val="accent1">
                    <a:lumMod val="75000"/>
                  </a:schemeClr>
                </a:solidFill>
                <a:latin typeface="Montserrat"/>
                <a:ea typeface="Montserrat"/>
                <a:cs typeface="Montserrat"/>
                <a:sym typeface="Montserrat"/>
              </a:rPr>
              <a:t>(slides 34 / 46)</a:t>
            </a:r>
            <a:endParaRPr sz="2300"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Development and refinement </a:t>
            </a:r>
            <a:r>
              <a:rPr lang="en-GB" sz="2300" b="1" dirty="0">
                <a:solidFill>
                  <a:schemeClr val="accent1">
                    <a:lumMod val="75000"/>
                  </a:schemeClr>
                </a:solidFill>
                <a:latin typeface="Montserrat"/>
                <a:ea typeface="Montserrat"/>
                <a:cs typeface="Montserrat"/>
                <a:sym typeface="Montserrat"/>
              </a:rPr>
              <a:t>(slides 47 / 61)</a:t>
            </a:r>
            <a:endParaRPr sz="2300" b="1"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Final Design Proposal </a:t>
            </a:r>
            <a:r>
              <a:rPr lang="en-GB" sz="2300" b="1" dirty="0">
                <a:solidFill>
                  <a:schemeClr val="accent1">
                    <a:lumMod val="75000"/>
                  </a:schemeClr>
                </a:solidFill>
                <a:latin typeface="Montserrat"/>
                <a:ea typeface="Montserrat"/>
                <a:cs typeface="Montserrat"/>
                <a:sym typeface="Montserrat"/>
              </a:rPr>
              <a:t>(slides 62 / 70)</a:t>
            </a:r>
            <a:endParaRPr sz="2300"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manufacturing Diary </a:t>
            </a:r>
            <a:r>
              <a:rPr lang="en-GB" sz="2300" b="1" dirty="0">
                <a:solidFill>
                  <a:schemeClr val="accent1">
                    <a:lumMod val="75000"/>
                  </a:schemeClr>
                </a:solidFill>
                <a:latin typeface="Montserrat"/>
                <a:ea typeface="Montserrat"/>
                <a:cs typeface="Montserrat"/>
                <a:sym typeface="Montserrat"/>
              </a:rPr>
              <a:t>(slides 71 / 74)</a:t>
            </a:r>
            <a:endParaRPr sz="2300"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Presenting Final Outcomes </a:t>
            </a:r>
            <a:r>
              <a:rPr lang="en-GB" sz="2300" b="1" dirty="0">
                <a:solidFill>
                  <a:schemeClr val="accent1">
                    <a:lumMod val="75000"/>
                  </a:schemeClr>
                </a:solidFill>
                <a:latin typeface="Montserrat"/>
                <a:ea typeface="Montserrat"/>
                <a:cs typeface="Montserrat"/>
                <a:sym typeface="Montserrat"/>
              </a:rPr>
              <a:t>(slides 75 / 90)</a:t>
            </a:r>
            <a:endParaRPr sz="2300" dirty="0">
              <a:solidFill>
                <a:schemeClr val="accent1">
                  <a:lumMod val="75000"/>
                </a:schemeClr>
              </a:solidFill>
              <a:latin typeface="Montserrat"/>
              <a:ea typeface="Montserrat"/>
              <a:cs typeface="Montserrat"/>
              <a:sym typeface="Montserrat"/>
            </a:endParaRPr>
          </a:p>
          <a:p>
            <a:pPr marL="457200" lvl="0" indent="-374650" algn="l" rtl="0">
              <a:lnSpc>
                <a:spcPct val="115000"/>
              </a:lnSpc>
              <a:spcBef>
                <a:spcPts val="0"/>
              </a:spcBef>
              <a:spcAft>
                <a:spcPts val="0"/>
              </a:spcAft>
              <a:buClr>
                <a:srgbClr val="FFFFFF"/>
              </a:buClr>
              <a:buSzPts val="2300"/>
              <a:buFont typeface="Montserrat"/>
              <a:buChar char="●"/>
            </a:pPr>
            <a:r>
              <a:rPr lang="en-GB" sz="2300" dirty="0">
                <a:solidFill>
                  <a:srgbClr val="FFFFFF"/>
                </a:solidFill>
                <a:latin typeface="Montserrat"/>
                <a:ea typeface="Montserrat"/>
                <a:cs typeface="Montserrat"/>
                <a:sym typeface="Montserrat"/>
              </a:rPr>
              <a:t>Evaluation </a:t>
            </a:r>
            <a:r>
              <a:rPr lang="en-GB" sz="2300" b="1" dirty="0">
                <a:solidFill>
                  <a:schemeClr val="accent1">
                    <a:lumMod val="75000"/>
                  </a:schemeClr>
                </a:solidFill>
                <a:latin typeface="Montserrat"/>
                <a:ea typeface="Montserrat"/>
                <a:cs typeface="Montserrat"/>
                <a:sym typeface="Montserrat"/>
              </a:rPr>
              <a:t>(slides 91 / 94)</a:t>
            </a:r>
            <a:endParaRPr sz="2200" dirty="0">
              <a:solidFill>
                <a:schemeClr val="accent1">
                  <a:lumMod val="75000"/>
                </a:schemeClr>
              </a:solidFill>
              <a:latin typeface="Montserrat"/>
              <a:ea typeface="Montserrat"/>
              <a:cs typeface="Montserrat"/>
              <a:sym typeface="Montserrat"/>
            </a:endParaRPr>
          </a:p>
          <a:p>
            <a:pPr marL="0" lvl="0" indent="0" algn="l" rtl="0">
              <a:lnSpc>
                <a:spcPct val="115000"/>
              </a:lnSpc>
              <a:spcBef>
                <a:spcPts val="0"/>
              </a:spcBef>
              <a:spcAft>
                <a:spcPts val="0"/>
              </a:spcAft>
              <a:buNone/>
            </a:pPr>
            <a:endParaRPr sz="2800" b="1" dirty="0">
              <a:solidFill>
                <a:srgbClr val="FFFFFF"/>
              </a:solidFill>
              <a:latin typeface="Montserrat"/>
              <a:ea typeface="Montserrat"/>
              <a:cs typeface="Montserrat"/>
              <a:sym typeface="Montserrat"/>
            </a:endParaRPr>
          </a:p>
        </p:txBody>
      </p:sp>
      <p:pic>
        <p:nvPicPr>
          <p:cNvPr id="2" name="Project Content">
            <a:hlinkClick r:id="" action="ppaction://media"/>
            <a:extLst>
              <a:ext uri="{FF2B5EF4-FFF2-40B4-BE49-F238E27FC236}">
                <a16:creationId xmlns:a16="http://schemas.microsoft.com/office/drawing/2014/main" id="{617CA8CE-B808-4886-AEC7-4C761461C7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16673" y="8919411"/>
            <a:ext cx="1481739" cy="1481739"/>
          </a:xfrm>
          <a:prstGeom prst="rect">
            <a:avLst/>
          </a:prstGeom>
        </p:spPr>
      </p:pic>
      <p:pic>
        <p:nvPicPr>
          <p:cNvPr id="9" name="Picture 8" descr="Z:\Pictures\logos\WJEC_Logo_RGB.jpg">
            <a:extLst>
              <a:ext uri="{FF2B5EF4-FFF2-40B4-BE49-F238E27FC236}">
                <a16:creationId xmlns:a16="http://schemas.microsoft.com/office/drawing/2014/main" id="{5C17DCC8-8E53-4E94-88BF-63533F84BC0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550" y="904637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p1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61650" y="1064400"/>
            <a:ext cx="14802526" cy="8566551"/>
          </a:xfrm>
          <a:prstGeom prst="rect">
            <a:avLst/>
          </a:prstGeom>
          <a:noFill/>
          <a:ln w="76200" cap="flat" cmpd="sng">
            <a:solidFill>
              <a:schemeClr val="dk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29"/>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754" name="Google Shape;754;p129"/>
          <p:cNvSpPr txBox="1"/>
          <p:nvPr/>
        </p:nvSpPr>
        <p:spPr>
          <a:xfrm>
            <a:off x="139550" y="-15390"/>
            <a:ext cx="12076200" cy="9234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4800" dirty="0">
                <a:solidFill>
                  <a:schemeClr val="lt1"/>
                </a:solidFill>
                <a:latin typeface="Montserrat"/>
                <a:ea typeface="Montserrat"/>
                <a:cs typeface="Montserrat"/>
                <a:sym typeface="Montserrat"/>
              </a:rPr>
              <a:t>Product Analysis</a:t>
            </a:r>
            <a:endParaRPr sz="4800" dirty="0">
              <a:solidFill>
                <a:srgbClr val="F86142"/>
              </a:solidFill>
              <a:latin typeface="Montserrat"/>
              <a:ea typeface="Montserrat"/>
              <a:cs typeface="Montserrat"/>
              <a:sym typeface="Montserrat"/>
            </a:endParaRPr>
          </a:p>
        </p:txBody>
      </p:sp>
      <p:sp>
        <p:nvSpPr>
          <p:cNvPr id="755" name="Google Shape;755;p129"/>
          <p:cNvSpPr txBox="1"/>
          <p:nvPr/>
        </p:nvSpPr>
        <p:spPr>
          <a:xfrm>
            <a:off x="192550" y="1508070"/>
            <a:ext cx="7081800" cy="527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750" dirty="0">
                <a:solidFill>
                  <a:schemeClr val="accent1">
                    <a:lumMod val="75000"/>
                  </a:schemeClr>
                </a:solidFill>
                <a:latin typeface="Montserrat"/>
                <a:ea typeface="Montserrat"/>
                <a:cs typeface="Montserrat"/>
                <a:sym typeface="Montserrat"/>
              </a:rPr>
              <a:t>Product Analysis Guidance</a:t>
            </a:r>
            <a:endParaRPr sz="275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1750" dirty="0">
              <a:solidFill>
                <a:schemeClr val="accent1">
                  <a:lumMod val="75000"/>
                </a:schemeClr>
              </a:solidFill>
              <a:latin typeface="Montserrat"/>
              <a:ea typeface="Montserrat"/>
              <a:cs typeface="Montserrat"/>
              <a:sym typeface="Montserrat"/>
            </a:endParaRPr>
          </a:p>
          <a:p>
            <a:pPr marL="457200" lvl="0" indent="-393700" algn="l" rtl="0">
              <a:spcBef>
                <a:spcPts val="0"/>
              </a:spcBef>
              <a:spcAft>
                <a:spcPts val="0"/>
              </a:spcAft>
              <a:buClr>
                <a:srgbClr val="F86142"/>
              </a:buClr>
              <a:buSzPts val="2600"/>
              <a:buFont typeface="Montserrat"/>
              <a:buChar char="-"/>
            </a:pPr>
            <a:r>
              <a:rPr lang="en-GB" sz="2600" dirty="0">
                <a:solidFill>
                  <a:schemeClr val="accent1">
                    <a:lumMod val="75000"/>
                  </a:schemeClr>
                </a:solidFill>
                <a:latin typeface="Montserrat"/>
                <a:ea typeface="Montserrat"/>
                <a:cs typeface="Montserrat"/>
                <a:sym typeface="Montserrat"/>
              </a:rPr>
              <a:t>10 x interesting and varied product images </a:t>
            </a:r>
            <a:endParaRPr sz="2600" dirty="0">
              <a:solidFill>
                <a:schemeClr val="accent1">
                  <a:lumMod val="75000"/>
                </a:schemeClr>
              </a:solidFill>
              <a:latin typeface="Montserrat"/>
              <a:ea typeface="Montserrat"/>
              <a:cs typeface="Montserrat"/>
              <a:sym typeface="Montserrat"/>
            </a:endParaRPr>
          </a:p>
          <a:p>
            <a:pPr marL="457200" lvl="0" indent="-393700" algn="l" rtl="0">
              <a:spcBef>
                <a:spcPts val="0"/>
              </a:spcBef>
              <a:spcAft>
                <a:spcPts val="0"/>
              </a:spcAft>
              <a:buClr>
                <a:srgbClr val="F86142"/>
              </a:buClr>
              <a:buSzPts val="2600"/>
              <a:buFont typeface="Montserrat"/>
              <a:buChar char="-"/>
            </a:pPr>
            <a:r>
              <a:rPr lang="en-GB" sz="2600" dirty="0">
                <a:solidFill>
                  <a:schemeClr val="accent1">
                    <a:lumMod val="75000"/>
                  </a:schemeClr>
                </a:solidFill>
                <a:latin typeface="Montserrat"/>
                <a:ea typeface="Montserrat"/>
                <a:cs typeface="Montserrat"/>
                <a:sym typeface="Montserrat"/>
              </a:rPr>
              <a:t>10 x key word adjectives / descriptors</a:t>
            </a:r>
            <a:endParaRPr sz="2600" dirty="0">
              <a:solidFill>
                <a:schemeClr val="accent1">
                  <a:lumMod val="75000"/>
                </a:schemeClr>
              </a:solidFill>
              <a:latin typeface="Montserrat"/>
              <a:ea typeface="Montserrat"/>
              <a:cs typeface="Montserrat"/>
              <a:sym typeface="Montserrat"/>
            </a:endParaRPr>
          </a:p>
          <a:p>
            <a:pPr marL="457200" lvl="0" indent="-393700" algn="l" rtl="0">
              <a:spcBef>
                <a:spcPts val="0"/>
              </a:spcBef>
              <a:spcAft>
                <a:spcPts val="0"/>
              </a:spcAft>
              <a:buClr>
                <a:srgbClr val="F86142"/>
              </a:buClr>
              <a:buSzPts val="2600"/>
              <a:buFont typeface="Montserrat"/>
              <a:buChar char="-"/>
            </a:pPr>
            <a:r>
              <a:rPr lang="en-GB" sz="2600" dirty="0">
                <a:solidFill>
                  <a:schemeClr val="accent1">
                    <a:lumMod val="75000"/>
                  </a:schemeClr>
                </a:solidFill>
                <a:latin typeface="Montserrat"/>
                <a:ea typeface="Montserrat"/>
                <a:cs typeface="Montserrat"/>
                <a:sym typeface="Montserrat"/>
              </a:rPr>
              <a:t>10 x statements discussing your opinions of the designs and likes for what you could take forward based on materials, properties, shape, form, function, pattern, style</a:t>
            </a:r>
            <a:endParaRPr sz="2600" dirty="0">
              <a:solidFill>
                <a:schemeClr val="accent1">
                  <a:lumMod val="75000"/>
                </a:schemeClr>
              </a:solidFill>
              <a:latin typeface="Montserrat"/>
              <a:ea typeface="Montserrat"/>
              <a:cs typeface="Montserrat"/>
              <a:sym typeface="Montserrat"/>
            </a:endParaRPr>
          </a:p>
          <a:p>
            <a:pPr marL="457200" lvl="0" indent="-393700" algn="l" rtl="0">
              <a:spcBef>
                <a:spcPts val="0"/>
              </a:spcBef>
              <a:spcAft>
                <a:spcPts val="0"/>
              </a:spcAft>
              <a:buClr>
                <a:srgbClr val="F86142"/>
              </a:buClr>
              <a:buSzPts val="2600"/>
              <a:buFont typeface="Montserrat"/>
              <a:buChar char="-"/>
            </a:pPr>
            <a:r>
              <a:rPr lang="en-GB" sz="2600" dirty="0">
                <a:solidFill>
                  <a:schemeClr val="accent1">
                    <a:lumMod val="75000"/>
                  </a:schemeClr>
                </a:solidFill>
                <a:latin typeface="Montserrat"/>
                <a:ea typeface="Montserrat"/>
                <a:cs typeface="Montserrat"/>
                <a:sym typeface="Montserrat"/>
              </a:rPr>
              <a:t>Reflection statements summarising your key learning points and focusing on what’s next</a:t>
            </a:r>
            <a:endParaRPr sz="2450" dirty="0">
              <a:solidFill>
                <a:schemeClr val="accent1">
                  <a:lumMod val="75000"/>
                </a:schemeClr>
              </a:solidFill>
              <a:latin typeface="Montserrat"/>
              <a:ea typeface="Montserrat"/>
              <a:cs typeface="Montserrat"/>
              <a:sym typeface="Montserrat"/>
            </a:endParaRPr>
          </a:p>
        </p:txBody>
      </p:sp>
      <p:sp>
        <p:nvSpPr>
          <p:cNvPr id="756" name="Google Shape;756;p129"/>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8" name="Google Shape;758;p12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666825" y="88200"/>
            <a:ext cx="7453176" cy="10603801"/>
          </a:xfrm>
          <a:prstGeom prst="rect">
            <a:avLst/>
          </a:prstGeom>
          <a:noFill/>
          <a:ln w="76200" cap="flat" cmpd="sng">
            <a:solidFill>
              <a:srgbClr val="434343"/>
            </a:solidFill>
            <a:prstDash val="solid"/>
            <a:round/>
            <a:headEnd type="none" w="sm" len="sm"/>
            <a:tailEnd type="none" w="sm" len="sm"/>
          </a:ln>
        </p:spPr>
      </p:pic>
      <p:pic>
        <p:nvPicPr>
          <p:cNvPr id="2" name="Product Analysis">
            <a:hlinkClick r:id="" action="ppaction://media"/>
            <a:extLst>
              <a:ext uri="{FF2B5EF4-FFF2-40B4-BE49-F238E27FC236}">
                <a16:creationId xmlns:a16="http://schemas.microsoft.com/office/drawing/2014/main" id="{58960DFF-BEF7-4F1E-95C3-BDA6794F11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5339" y="8890113"/>
            <a:ext cx="1626287" cy="1626287"/>
          </a:xfrm>
          <a:prstGeom prst="rect">
            <a:avLst/>
          </a:prstGeom>
        </p:spPr>
      </p:pic>
      <p:pic>
        <p:nvPicPr>
          <p:cNvPr id="9" name="Picture 8" descr="Z:\Pictures\logos\WJEC_Logo_RGB.jpg">
            <a:extLst>
              <a:ext uri="{FF2B5EF4-FFF2-40B4-BE49-F238E27FC236}">
                <a16:creationId xmlns:a16="http://schemas.microsoft.com/office/drawing/2014/main" id="{AC0F1E53-4844-4658-BE46-9291DDE3E61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62"/>
        <p:cNvGrpSpPr/>
        <p:nvPr/>
      </p:nvGrpSpPr>
      <p:grpSpPr>
        <a:xfrm>
          <a:off x="0" y="0"/>
          <a:ext cx="0" cy="0"/>
          <a:chOff x="0" y="0"/>
          <a:chExt cx="0" cy="0"/>
        </a:xfrm>
      </p:grpSpPr>
      <p:sp>
        <p:nvSpPr>
          <p:cNvPr id="763" name="Google Shape;763;p130"/>
          <p:cNvSpPr txBox="1"/>
          <p:nvPr/>
        </p:nvSpPr>
        <p:spPr>
          <a:xfrm>
            <a:off x="838200" y="1334463"/>
            <a:ext cx="4343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u="sng">
                <a:solidFill>
                  <a:srgbClr val="FFFFFF"/>
                </a:solidFill>
                <a:latin typeface="Oswald"/>
                <a:ea typeface="Oswald"/>
                <a:cs typeface="Oswald"/>
                <a:sym typeface="Oswald"/>
              </a:rPr>
              <a:t>Fundamentals of a walking stick</a:t>
            </a:r>
            <a:endParaRPr sz="2800" u="sng">
              <a:solidFill>
                <a:srgbClr val="FFFFFF"/>
              </a:solidFill>
              <a:latin typeface="Oswald"/>
              <a:ea typeface="Oswald"/>
              <a:cs typeface="Oswald"/>
              <a:sym typeface="Oswald"/>
            </a:endParaRPr>
          </a:p>
        </p:txBody>
      </p:sp>
      <p:pic>
        <p:nvPicPr>
          <p:cNvPr id="764" name="Google Shape;764;p1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300" y="6014225"/>
            <a:ext cx="1047775" cy="4677775"/>
          </a:xfrm>
          <a:prstGeom prst="rect">
            <a:avLst/>
          </a:prstGeom>
          <a:noFill/>
          <a:ln>
            <a:noFill/>
          </a:ln>
        </p:spPr>
      </p:pic>
      <p:sp>
        <p:nvSpPr>
          <p:cNvPr id="765" name="Google Shape;765;p130"/>
          <p:cNvSpPr txBox="1"/>
          <p:nvPr/>
        </p:nvSpPr>
        <p:spPr>
          <a:xfrm>
            <a:off x="75325" y="2211288"/>
            <a:ext cx="5869200" cy="37866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457200" lvl="0" indent="-342900" algn="l" rtl="0">
              <a:spcBef>
                <a:spcPts val="0"/>
              </a:spcBef>
              <a:spcAft>
                <a:spcPts val="0"/>
              </a:spcAft>
              <a:buClr>
                <a:srgbClr val="FFFFFF"/>
              </a:buClr>
              <a:buSzPts val="1800"/>
              <a:buChar char="●"/>
            </a:pPr>
            <a:r>
              <a:rPr lang="en-GB" sz="1800">
                <a:solidFill>
                  <a:srgbClr val="FFFFFF"/>
                </a:solidFill>
              </a:rPr>
              <a:t>Should be level with the wrist bone - consider </a:t>
            </a:r>
            <a:r>
              <a:rPr lang="en-GB" sz="1800">
                <a:solidFill>
                  <a:srgbClr val="FF00FF"/>
                </a:solidFill>
              </a:rPr>
              <a:t>adjustable </a:t>
            </a:r>
            <a:r>
              <a:rPr lang="en-GB" sz="1800">
                <a:solidFill>
                  <a:srgbClr val="FFFFFF"/>
                </a:solidFill>
              </a:rPr>
              <a:t>walking sticks</a:t>
            </a:r>
            <a:endParaRPr sz="1800">
              <a:solidFill>
                <a:srgbClr val="FFFFFF"/>
              </a:solidFill>
            </a:endParaRPr>
          </a:p>
          <a:p>
            <a:pPr marL="457200" lvl="0" indent="-342900" algn="l" rtl="0">
              <a:spcBef>
                <a:spcPts val="0"/>
              </a:spcBef>
              <a:spcAft>
                <a:spcPts val="0"/>
              </a:spcAft>
              <a:buClr>
                <a:srgbClr val="FFFFFF"/>
              </a:buClr>
              <a:buSzPts val="1800"/>
              <a:buChar char="●"/>
            </a:pPr>
            <a:r>
              <a:rPr lang="en-GB" sz="1800">
                <a:solidFill>
                  <a:srgbClr val="FFFFFF"/>
                </a:solidFill>
              </a:rPr>
              <a:t>Consider including a </a:t>
            </a:r>
            <a:r>
              <a:rPr lang="en-GB" sz="1800">
                <a:solidFill>
                  <a:srgbClr val="FF00FF"/>
                </a:solidFill>
              </a:rPr>
              <a:t>wrist strap</a:t>
            </a:r>
            <a:r>
              <a:rPr lang="en-GB" sz="1800">
                <a:solidFill>
                  <a:srgbClr val="FFFFFF"/>
                </a:solidFill>
              </a:rPr>
              <a:t> to hang up the walking stick, or easily carry the walking stick</a:t>
            </a:r>
            <a:endParaRPr sz="1800">
              <a:solidFill>
                <a:srgbClr val="FFFFFF"/>
              </a:solidFill>
            </a:endParaRPr>
          </a:p>
          <a:p>
            <a:pPr marL="457200" lvl="0" indent="-342900" algn="l" rtl="0">
              <a:spcBef>
                <a:spcPts val="0"/>
              </a:spcBef>
              <a:spcAft>
                <a:spcPts val="0"/>
              </a:spcAft>
              <a:buClr>
                <a:srgbClr val="FFFFFF"/>
              </a:buClr>
              <a:buSzPts val="1800"/>
              <a:buChar char="●"/>
            </a:pPr>
            <a:r>
              <a:rPr lang="en-GB" sz="1800">
                <a:solidFill>
                  <a:srgbClr val="FFFFFF"/>
                </a:solidFill>
              </a:rPr>
              <a:t>Walking sticks can be made with a variety of materials. Generally they are made from </a:t>
            </a:r>
            <a:r>
              <a:rPr lang="en-GB" sz="1800">
                <a:solidFill>
                  <a:srgbClr val="FF00FF"/>
                </a:solidFill>
              </a:rPr>
              <a:t>hardwoods</a:t>
            </a:r>
            <a:r>
              <a:rPr lang="en-GB" sz="1800">
                <a:solidFill>
                  <a:srgbClr val="FFFFFF"/>
                </a:solidFill>
              </a:rPr>
              <a:t> such as: </a:t>
            </a:r>
            <a:r>
              <a:rPr lang="en-GB" sz="1800">
                <a:solidFill>
                  <a:srgbClr val="FF00FF"/>
                </a:solidFill>
              </a:rPr>
              <a:t>maple, walnut and birch</a:t>
            </a:r>
            <a:r>
              <a:rPr lang="en-GB" sz="1800">
                <a:solidFill>
                  <a:srgbClr val="FFFFFF"/>
                </a:solidFill>
              </a:rPr>
              <a:t>. More </a:t>
            </a:r>
            <a:r>
              <a:rPr lang="en-GB" sz="1800">
                <a:solidFill>
                  <a:srgbClr val="FF00FF"/>
                </a:solidFill>
              </a:rPr>
              <a:t>modern</a:t>
            </a:r>
            <a:r>
              <a:rPr lang="en-GB" sz="1800">
                <a:solidFill>
                  <a:srgbClr val="FFFFFF"/>
                </a:solidFill>
              </a:rPr>
              <a:t> walking sticks are made from </a:t>
            </a:r>
            <a:r>
              <a:rPr lang="en-GB" sz="1800">
                <a:solidFill>
                  <a:srgbClr val="FF00FF"/>
                </a:solidFill>
              </a:rPr>
              <a:t>aluminium.</a:t>
            </a:r>
            <a:endParaRPr sz="1800">
              <a:solidFill>
                <a:srgbClr val="FF00FF"/>
              </a:solidFill>
            </a:endParaRPr>
          </a:p>
          <a:p>
            <a:pPr marL="457200" lvl="0" indent="-342900" algn="l" rtl="0">
              <a:spcBef>
                <a:spcPts val="0"/>
              </a:spcBef>
              <a:spcAft>
                <a:spcPts val="0"/>
              </a:spcAft>
              <a:buClr>
                <a:srgbClr val="FFFFFF"/>
              </a:buClr>
              <a:buSzPts val="1800"/>
              <a:buChar char="●"/>
            </a:pPr>
            <a:r>
              <a:rPr lang="en-GB" sz="1800">
                <a:solidFill>
                  <a:srgbClr val="FFFFFF"/>
                </a:solidFill>
              </a:rPr>
              <a:t>Have a look at handle shape - </a:t>
            </a:r>
            <a:r>
              <a:rPr lang="en-GB" sz="1800">
                <a:solidFill>
                  <a:srgbClr val="FF00FF"/>
                </a:solidFill>
              </a:rPr>
              <a:t>comfort</a:t>
            </a:r>
            <a:r>
              <a:rPr lang="en-GB" sz="1800">
                <a:solidFill>
                  <a:srgbClr val="FFFFFF"/>
                </a:solidFill>
              </a:rPr>
              <a:t> is a key element</a:t>
            </a:r>
            <a:endParaRPr sz="1800">
              <a:solidFill>
                <a:srgbClr val="FFFFFF"/>
              </a:solidFill>
            </a:endParaRPr>
          </a:p>
          <a:p>
            <a:pPr marL="457200" lvl="0" indent="-342900" algn="l" rtl="0">
              <a:spcBef>
                <a:spcPts val="0"/>
              </a:spcBef>
              <a:spcAft>
                <a:spcPts val="0"/>
              </a:spcAft>
              <a:buClr>
                <a:srgbClr val="FFFFFF"/>
              </a:buClr>
              <a:buSzPts val="1800"/>
              <a:buChar char="●"/>
            </a:pPr>
            <a:r>
              <a:rPr lang="en-GB" sz="1800">
                <a:solidFill>
                  <a:srgbClr val="FFFFFF"/>
                </a:solidFill>
              </a:rPr>
              <a:t>Have a look at including a non-slip rubber shock absorbing ferrule -n less pressure on the walker and less likely to fall over.</a:t>
            </a:r>
            <a:endParaRPr sz="1800">
              <a:solidFill>
                <a:srgbClr val="FFFFFF"/>
              </a:solidFill>
            </a:endParaRPr>
          </a:p>
        </p:txBody>
      </p:sp>
      <p:sp>
        <p:nvSpPr>
          <p:cNvPr id="766" name="Google Shape;766;p130"/>
          <p:cNvSpPr txBox="1"/>
          <p:nvPr/>
        </p:nvSpPr>
        <p:spPr>
          <a:xfrm>
            <a:off x="5935675" y="335450"/>
            <a:ext cx="4953000" cy="11544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2100">
                <a:solidFill>
                  <a:srgbClr val="FFFFFF"/>
                </a:solidFill>
              </a:rPr>
              <a:t>A walking stick is used primarily to aid walking, to be a </a:t>
            </a:r>
            <a:r>
              <a:rPr lang="en-GB" sz="2100">
                <a:solidFill>
                  <a:srgbClr val="FF00FF"/>
                </a:solidFill>
              </a:rPr>
              <a:t>fashion statement </a:t>
            </a:r>
            <a:r>
              <a:rPr lang="en-GB" sz="2100">
                <a:solidFill>
                  <a:srgbClr val="FFFFFF"/>
                </a:solidFill>
              </a:rPr>
              <a:t>or even used for </a:t>
            </a:r>
            <a:r>
              <a:rPr lang="en-GB" sz="2100">
                <a:solidFill>
                  <a:srgbClr val="FF00FF"/>
                </a:solidFill>
              </a:rPr>
              <a:t>self-defence.</a:t>
            </a:r>
            <a:endParaRPr sz="2100">
              <a:solidFill>
                <a:srgbClr val="FF00FF"/>
              </a:solidFill>
            </a:endParaRPr>
          </a:p>
        </p:txBody>
      </p:sp>
      <p:pic>
        <p:nvPicPr>
          <p:cNvPr id="767" name="Google Shape;767;p13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0993437" y="639688"/>
            <a:ext cx="1667775" cy="2501676"/>
          </a:xfrm>
          <a:prstGeom prst="rect">
            <a:avLst/>
          </a:prstGeom>
          <a:noFill/>
          <a:ln>
            <a:noFill/>
          </a:ln>
        </p:spPr>
      </p:pic>
      <p:pic>
        <p:nvPicPr>
          <p:cNvPr id="768" name="Google Shape;768;p130"/>
          <p:cNvPicPr preferRelativeResize="0"/>
          <p:nvPr/>
        </p:nvPicPr>
        <p:blipFill>
          <a:blip r:embed="rId5">
            <a:alphaModFix/>
          </a:blip>
          <a:stretch>
            <a:fillRect/>
          </a:stretch>
        </p:blipFill>
        <p:spPr>
          <a:xfrm>
            <a:off x="10886164" y="3606575"/>
            <a:ext cx="3000000" cy="2391325"/>
          </a:xfrm>
          <a:prstGeom prst="rect">
            <a:avLst/>
          </a:prstGeom>
          <a:noFill/>
          <a:ln>
            <a:noFill/>
          </a:ln>
        </p:spPr>
      </p:pic>
      <p:pic>
        <p:nvPicPr>
          <p:cNvPr id="769" name="Google Shape;769;p13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982875" y="1601775"/>
            <a:ext cx="1916700" cy="4412450"/>
          </a:xfrm>
          <a:prstGeom prst="rect">
            <a:avLst/>
          </a:prstGeom>
          <a:noFill/>
          <a:ln>
            <a:noFill/>
          </a:ln>
        </p:spPr>
      </p:pic>
      <p:pic>
        <p:nvPicPr>
          <p:cNvPr id="770" name="Google Shape;770;p13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3582325" y="147100"/>
            <a:ext cx="1365175" cy="4139151"/>
          </a:xfrm>
          <a:prstGeom prst="rect">
            <a:avLst/>
          </a:prstGeom>
          <a:noFill/>
          <a:ln>
            <a:noFill/>
          </a:ln>
        </p:spPr>
      </p:pic>
      <p:pic>
        <p:nvPicPr>
          <p:cNvPr id="771" name="Google Shape;771;p13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434525" y="1601775"/>
            <a:ext cx="1916700" cy="4412450"/>
          </a:xfrm>
          <a:prstGeom prst="rect">
            <a:avLst/>
          </a:prstGeom>
          <a:noFill/>
          <a:ln>
            <a:noFill/>
          </a:ln>
        </p:spPr>
      </p:pic>
      <p:sp>
        <p:nvSpPr>
          <p:cNvPr id="772" name="Google Shape;772;p130"/>
          <p:cNvSpPr txBox="1"/>
          <p:nvPr/>
        </p:nvSpPr>
        <p:spPr>
          <a:xfrm>
            <a:off x="0" y="0"/>
            <a:ext cx="30000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500">
                <a:solidFill>
                  <a:schemeClr val="lt1"/>
                </a:solidFill>
                <a:latin typeface="Lobster"/>
                <a:ea typeface="Lobster"/>
                <a:cs typeface="Lobster"/>
                <a:sym typeface="Lobster"/>
              </a:rPr>
              <a:t>Walking stick analysis</a:t>
            </a:r>
            <a:endParaRPr/>
          </a:p>
        </p:txBody>
      </p:sp>
      <p:sp>
        <p:nvSpPr>
          <p:cNvPr id="773" name="Google Shape;773;p130"/>
          <p:cNvSpPr txBox="1"/>
          <p:nvPr/>
        </p:nvSpPr>
        <p:spPr>
          <a:xfrm>
            <a:off x="11176600" y="147100"/>
            <a:ext cx="191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Adjustable</a:t>
            </a:r>
            <a:endParaRPr sz="2000">
              <a:solidFill>
                <a:srgbClr val="FFFFFF"/>
              </a:solidFill>
              <a:latin typeface="Comfortaa"/>
              <a:ea typeface="Comfortaa"/>
              <a:cs typeface="Comfortaa"/>
              <a:sym typeface="Comfortaa"/>
            </a:endParaRPr>
          </a:p>
        </p:txBody>
      </p:sp>
      <p:sp>
        <p:nvSpPr>
          <p:cNvPr id="774" name="Google Shape;774;p130"/>
          <p:cNvSpPr txBox="1"/>
          <p:nvPr/>
        </p:nvSpPr>
        <p:spPr>
          <a:xfrm rot="-5400000">
            <a:off x="12079863" y="1988375"/>
            <a:ext cx="20955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500">
                <a:solidFill>
                  <a:srgbClr val="4A86E8"/>
                </a:solidFill>
                <a:latin typeface="Calligraffitti"/>
                <a:ea typeface="Calligraffitti"/>
                <a:cs typeface="Calligraffitti"/>
                <a:sym typeface="Calligraffitti"/>
              </a:rPr>
              <a:t>Twisted</a:t>
            </a:r>
            <a:endParaRPr sz="3500">
              <a:solidFill>
                <a:srgbClr val="4A86E8"/>
              </a:solidFill>
              <a:latin typeface="Calligraffitti"/>
              <a:ea typeface="Calligraffitti"/>
              <a:cs typeface="Calligraffitti"/>
              <a:sym typeface="Calligraffitti"/>
            </a:endParaRPr>
          </a:p>
        </p:txBody>
      </p:sp>
      <p:sp>
        <p:nvSpPr>
          <p:cNvPr id="775" name="Google Shape;775;p130"/>
          <p:cNvSpPr txBox="1"/>
          <p:nvPr/>
        </p:nvSpPr>
        <p:spPr>
          <a:xfrm>
            <a:off x="10947525" y="3031050"/>
            <a:ext cx="2038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600">
                <a:solidFill>
                  <a:srgbClr val="FF9900"/>
                </a:solidFill>
                <a:latin typeface="Impact"/>
                <a:ea typeface="Impact"/>
                <a:cs typeface="Impact"/>
                <a:sym typeface="Impact"/>
              </a:rPr>
              <a:t>Luxury</a:t>
            </a:r>
            <a:endParaRPr sz="3600">
              <a:solidFill>
                <a:srgbClr val="FF9900"/>
              </a:solidFill>
              <a:latin typeface="Impact"/>
              <a:ea typeface="Impact"/>
              <a:cs typeface="Impact"/>
              <a:sym typeface="Impact"/>
            </a:endParaRPr>
          </a:p>
        </p:txBody>
      </p:sp>
      <p:sp>
        <p:nvSpPr>
          <p:cNvPr id="776" name="Google Shape;776;p130"/>
          <p:cNvSpPr txBox="1"/>
          <p:nvPr/>
        </p:nvSpPr>
        <p:spPr>
          <a:xfrm rot="5400000">
            <a:off x="9290813" y="3405688"/>
            <a:ext cx="2642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300">
                <a:solidFill>
                  <a:srgbClr val="9900FF"/>
                </a:solidFill>
                <a:latin typeface="Georgia"/>
                <a:ea typeface="Georgia"/>
                <a:cs typeface="Georgia"/>
                <a:sym typeface="Georgia"/>
              </a:rPr>
              <a:t>fashionable</a:t>
            </a:r>
            <a:endParaRPr sz="3300">
              <a:solidFill>
                <a:srgbClr val="9900FF"/>
              </a:solidFill>
              <a:latin typeface="Georgia"/>
              <a:ea typeface="Georgia"/>
              <a:cs typeface="Georgia"/>
              <a:sym typeface="Georgia"/>
            </a:endParaRPr>
          </a:p>
        </p:txBody>
      </p:sp>
      <p:sp>
        <p:nvSpPr>
          <p:cNvPr id="777" name="Google Shape;777;p130"/>
          <p:cNvSpPr txBox="1"/>
          <p:nvPr/>
        </p:nvSpPr>
        <p:spPr>
          <a:xfrm rot="5400000">
            <a:off x="6723888" y="3284700"/>
            <a:ext cx="2762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800">
                <a:solidFill>
                  <a:srgbClr val="00FFFF"/>
                </a:solidFill>
                <a:latin typeface="Comfortaa"/>
                <a:ea typeface="Comfortaa"/>
                <a:cs typeface="Comfortaa"/>
                <a:sym typeface="Comfortaa"/>
              </a:rPr>
              <a:t>streamline</a:t>
            </a:r>
            <a:endParaRPr sz="2800">
              <a:solidFill>
                <a:srgbClr val="00FFFF"/>
              </a:solidFill>
              <a:latin typeface="Comfortaa"/>
              <a:ea typeface="Comfortaa"/>
              <a:cs typeface="Comfortaa"/>
              <a:sym typeface="Comfortaa"/>
            </a:endParaRPr>
          </a:p>
        </p:txBody>
      </p:sp>
      <p:sp>
        <p:nvSpPr>
          <p:cNvPr id="778" name="Google Shape;778;p130"/>
          <p:cNvSpPr txBox="1"/>
          <p:nvPr/>
        </p:nvSpPr>
        <p:spPr>
          <a:xfrm>
            <a:off x="1123075" y="6495750"/>
            <a:ext cx="3000000" cy="15699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FF00FF"/>
                </a:solidFill>
              </a:rPr>
              <a:t>Colour:</a:t>
            </a:r>
            <a:endParaRPr sz="2000">
              <a:solidFill>
                <a:srgbClr val="FF00FF"/>
              </a:solidFill>
            </a:endParaRPr>
          </a:p>
          <a:p>
            <a:pPr marL="0" lvl="0" indent="0" algn="l" rtl="0">
              <a:spcBef>
                <a:spcPts val="0"/>
              </a:spcBef>
              <a:spcAft>
                <a:spcPts val="0"/>
              </a:spcAft>
              <a:buNone/>
            </a:pPr>
            <a:r>
              <a:rPr lang="en-GB">
                <a:solidFill>
                  <a:srgbClr val="FFFFFF"/>
                </a:solidFill>
              </a:rPr>
              <a:t>The walking sticks that i have analysed follow a </a:t>
            </a:r>
            <a:r>
              <a:rPr lang="en-GB">
                <a:solidFill>
                  <a:srgbClr val="FF00FF"/>
                </a:solidFill>
              </a:rPr>
              <a:t>minimalistic</a:t>
            </a:r>
            <a:r>
              <a:rPr lang="en-GB">
                <a:solidFill>
                  <a:srgbClr val="FFFFFF"/>
                </a:solidFill>
              </a:rPr>
              <a:t> colour palette presenting a </a:t>
            </a:r>
            <a:r>
              <a:rPr lang="en-GB">
                <a:solidFill>
                  <a:srgbClr val="FF00FF"/>
                </a:solidFill>
              </a:rPr>
              <a:t>sophisticated</a:t>
            </a:r>
            <a:r>
              <a:rPr lang="en-GB">
                <a:solidFill>
                  <a:srgbClr val="FFFFFF"/>
                </a:solidFill>
              </a:rPr>
              <a:t> finish to the walking stick.</a:t>
            </a:r>
            <a:endParaRPr>
              <a:solidFill>
                <a:srgbClr val="FFFFFF"/>
              </a:solidFill>
            </a:endParaRPr>
          </a:p>
        </p:txBody>
      </p:sp>
      <p:sp>
        <p:nvSpPr>
          <p:cNvPr id="779" name="Google Shape;779;p130"/>
          <p:cNvSpPr txBox="1"/>
          <p:nvPr/>
        </p:nvSpPr>
        <p:spPr>
          <a:xfrm>
            <a:off x="4094725" y="6059600"/>
            <a:ext cx="2314800" cy="45870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FF00FF"/>
                </a:solidFill>
              </a:rPr>
              <a:t>Materials:</a:t>
            </a:r>
            <a:endParaRPr sz="2000">
              <a:solidFill>
                <a:srgbClr val="FF00FF"/>
              </a:solidFill>
            </a:endParaRPr>
          </a:p>
          <a:p>
            <a:pPr marL="0" lvl="0" indent="0" algn="l" rtl="0">
              <a:spcBef>
                <a:spcPts val="0"/>
              </a:spcBef>
              <a:spcAft>
                <a:spcPts val="0"/>
              </a:spcAft>
              <a:buNone/>
            </a:pPr>
            <a:r>
              <a:rPr lang="en-GB">
                <a:solidFill>
                  <a:srgbClr val="FFFFFF"/>
                </a:solidFill>
              </a:rPr>
              <a:t>The main materials used to make these walking sticks have either been </a:t>
            </a:r>
            <a:r>
              <a:rPr lang="en-GB">
                <a:solidFill>
                  <a:srgbClr val="FF00FF"/>
                </a:solidFill>
              </a:rPr>
              <a:t>hardwood </a:t>
            </a:r>
            <a:r>
              <a:rPr lang="en-GB">
                <a:solidFill>
                  <a:srgbClr val="FFFFFF"/>
                </a:solidFill>
              </a:rPr>
              <a:t>or</a:t>
            </a:r>
            <a:r>
              <a:rPr lang="en-GB">
                <a:solidFill>
                  <a:srgbClr val="FF00FF"/>
                </a:solidFill>
              </a:rPr>
              <a:t> aluminium. </a:t>
            </a:r>
            <a:r>
              <a:rPr lang="en-GB">
                <a:solidFill>
                  <a:srgbClr val="FFFFFF"/>
                </a:solidFill>
              </a:rPr>
              <a:t>This is due to the walking stick needing to be robust. I will have a look at different materials and consider which ones will best suit to my design ideas. Additionally, i will look further into the materials to make the handle to see if i want to aim for</a:t>
            </a:r>
            <a:r>
              <a:rPr lang="en-GB">
                <a:solidFill>
                  <a:srgbClr val="FF00FF"/>
                </a:solidFill>
              </a:rPr>
              <a:t> comfort</a:t>
            </a:r>
            <a:r>
              <a:rPr lang="en-GB">
                <a:solidFill>
                  <a:srgbClr val="FFFFFF"/>
                </a:solidFill>
              </a:rPr>
              <a:t> or</a:t>
            </a:r>
            <a:r>
              <a:rPr lang="en-GB">
                <a:solidFill>
                  <a:srgbClr val="FF00FF"/>
                </a:solidFill>
              </a:rPr>
              <a:t> flare</a:t>
            </a:r>
            <a:r>
              <a:rPr lang="en-GB">
                <a:solidFill>
                  <a:srgbClr val="FFFFFF"/>
                </a:solidFill>
              </a:rPr>
              <a:t>. I will not only consider material for the structure but added materials for texture and form.</a:t>
            </a:r>
            <a:endParaRPr>
              <a:solidFill>
                <a:srgbClr val="FFFFFF"/>
              </a:solidFill>
            </a:endParaRPr>
          </a:p>
        </p:txBody>
      </p:sp>
      <p:sp>
        <p:nvSpPr>
          <p:cNvPr id="780" name="Google Shape;780;p130"/>
          <p:cNvSpPr txBox="1"/>
          <p:nvPr/>
        </p:nvSpPr>
        <p:spPr>
          <a:xfrm>
            <a:off x="1151425" y="8065650"/>
            <a:ext cx="2943300" cy="26475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FF00FF"/>
                </a:solidFill>
              </a:rPr>
              <a:t>Structure:</a:t>
            </a:r>
            <a:endParaRPr sz="2000">
              <a:solidFill>
                <a:srgbClr val="FF00FF"/>
              </a:solidFill>
            </a:endParaRPr>
          </a:p>
          <a:p>
            <a:pPr marL="0" lvl="0" indent="0" algn="l" rtl="0">
              <a:spcBef>
                <a:spcPts val="0"/>
              </a:spcBef>
              <a:spcAft>
                <a:spcPts val="0"/>
              </a:spcAft>
              <a:buNone/>
            </a:pPr>
            <a:r>
              <a:rPr lang="en-GB">
                <a:solidFill>
                  <a:srgbClr val="FFFFFF"/>
                </a:solidFill>
              </a:rPr>
              <a:t>I will consider designing </a:t>
            </a:r>
            <a:r>
              <a:rPr lang="en-GB">
                <a:solidFill>
                  <a:srgbClr val="FF00FF"/>
                </a:solidFill>
              </a:rPr>
              <a:t>adjustable</a:t>
            </a:r>
            <a:r>
              <a:rPr lang="en-GB">
                <a:solidFill>
                  <a:srgbClr val="FFFFFF"/>
                </a:solidFill>
              </a:rPr>
              <a:t> walking sticks so that they can grow with the person using it however this may hinder the </a:t>
            </a:r>
            <a:r>
              <a:rPr lang="en-GB">
                <a:solidFill>
                  <a:srgbClr val="FF00FF"/>
                </a:solidFill>
              </a:rPr>
              <a:t>complexity </a:t>
            </a:r>
            <a:r>
              <a:rPr lang="en-GB">
                <a:solidFill>
                  <a:srgbClr val="FFFFFF"/>
                </a:solidFill>
              </a:rPr>
              <a:t>of the design. Most walking sticks are in a straight and </a:t>
            </a:r>
            <a:r>
              <a:rPr lang="en-GB">
                <a:solidFill>
                  <a:srgbClr val="FF00FF"/>
                </a:solidFill>
              </a:rPr>
              <a:t>sturdy</a:t>
            </a:r>
            <a:r>
              <a:rPr lang="en-GB">
                <a:solidFill>
                  <a:srgbClr val="FFFFFF"/>
                </a:solidFill>
              </a:rPr>
              <a:t> format, I may want to consider</a:t>
            </a:r>
            <a:r>
              <a:rPr lang="en-GB">
                <a:solidFill>
                  <a:srgbClr val="FF00FF"/>
                </a:solidFill>
              </a:rPr>
              <a:t> twisting </a:t>
            </a:r>
            <a:r>
              <a:rPr lang="en-GB">
                <a:solidFill>
                  <a:srgbClr val="FFFFFF"/>
                </a:solidFill>
              </a:rPr>
              <a:t>and </a:t>
            </a:r>
            <a:r>
              <a:rPr lang="en-GB">
                <a:solidFill>
                  <a:srgbClr val="FF00FF"/>
                </a:solidFill>
              </a:rPr>
              <a:t>spiralling</a:t>
            </a:r>
            <a:r>
              <a:rPr lang="en-GB">
                <a:solidFill>
                  <a:srgbClr val="FFFFFF"/>
                </a:solidFill>
              </a:rPr>
              <a:t> to emphasise the theme of </a:t>
            </a:r>
            <a:r>
              <a:rPr lang="en-GB">
                <a:solidFill>
                  <a:srgbClr val="FF00FF"/>
                </a:solidFill>
              </a:rPr>
              <a:t>movement.</a:t>
            </a:r>
            <a:endParaRPr>
              <a:solidFill>
                <a:srgbClr val="FF00FF"/>
              </a:solidFill>
            </a:endParaRPr>
          </a:p>
        </p:txBody>
      </p:sp>
      <p:sp>
        <p:nvSpPr>
          <p:cNvPr id="781" name="Google Shape;781;p130"/>
          <p:cNvSpPr txBox="1"/>
          <p:nvPr/>
        </p:nvSpPr>
        <p:spPr>
          <a:xfrm>
            <a:off x="6437875" y="6059613"/>
            <a:ext cx="1829700" cy="45870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FF00FF"/>
                </a:solidFill>
              </a:rPr>
              <a:t>Luxury:</a:t>
            </a:r>
            <a:endParaRPr sz="2000">
              <a:solidFill>
                <a:srgbClr val="FF00FF"/>
              </a:solidFill>
            </a:endParaRPr>
          </a:p>
          <a:p>
            <a:pPr marL="0" lvl="0" indent="0" algn="l" rtl="0">
              <a:spcBef>
                <a:spcPts val="0"/>
              </a:spcBef>
              <a:spcAft>
                <a:spcPts val="0"/>
              </a:spcAft>
              <a:buNone/>
            </a:pPr>
            <a:r>
              <a:rPr lang="en-GB">
                <a:solidFill>
                  <a:srgbClr val="FF00FF"/>
                </a:solidFill>
              </a:rPr>
              <a:t>Luxury</a:t>
            </a:r>
            <a:r>
              <a:rPr lang="en-GB">
                <a:solidFill>
                  <a:srgbClr val="FFFFFF"/>
                </a:solidFill>
              </a:rPr>
              <a:t> has been presented through the elements of gold which has been added to the handle. Black is the other colour which has been used which gives a </a:t>
            </a:r>
            <a:r>
              <a:rPr lang="en-GB">
                <a:solidFill>
                  <a:srgbClr val="FF00FF"/>
                </a:solidFill>
              </a:rPr>
              <a:t>sophisticated</a:t>
            </a:r>
            <a:r>
              <a:rPr lang="en-GB">
                <a:solidFill>
                  <a:srgbClr val="FFFFFF"/>
                </a:solidFill>
              </a:rPr>
              <a:t> and </a:t>
            </a:r>
            <a:r>
              <a:rPr lang="en-GB">
                <a:solidFill>
                  <a:srgbClr val="FF00FF"/>
                </a:solidFill>
              </a:rPr>
              <a:t>modern</a:t>
            </a:r>
            <a:r>
              <a:rPr lang="en-GB">
                <a:solidFill>
                  <a:srgbClr val="FFFFFF"/>
                </a:solidFill>
              </a:rPr>
              <a:t> look which is something that you could see as a </a:t>
            </a:r>
            <a:r>
              <a:rPr lang="en-GB">
                <a:solidFill>
                  <a:srgbClr val="FF00FF"/>
                </a:solidFill>
              </a:rPr>
              <a:t>fashion statement.</a:t>
            </a:r>
            <a:r>
              <a:rPr lang="en-GB">
                <a:solidFill>
                  <a:srgbClr val="FFFFFF"/>
                </a:solidFill>
              </a:rPr>
              <a:t> I will consider using this theme when designing by using a sophisticated colour palette.</a:t>
            </a:r>
            <a:endParaRPr>
              <a:solidFill>
                <a:srgbClr val="FFFFFF"/>
              </a:solidFill>
            </a:endParaRPr>
          </a:p>
        </p:txBody>
      </p:sp>
      <p:sp>
        <p:nvSpPr>
          <p:cNvPr id="782" name="Google Shape;782;p130"/>
          <p:cNvSpPr txBox="1"/>
          <p:nvPr/>
        </p:nvSpPr>
        <p:spPr>
          <a:xfrm>
            <a:off x="8267575" y="5951900"/>
            <a:ext cx="2725800" cy="48024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FF00FF"/>
                </a:solidFill>
              </a:rPr>
              <a:t>Fashionable:</a:t>
            </a:r>
            <a:endParaRPr sz="2000">
              <a:solidFill>
                <a:srgbClr val="FF00FF"/>
              </a:solidFill>
            </a:endParaRPr>
          </a:p>
          <a:p>
            <a:pPr marL="0" lvl="0" indent="0" algn="l" rtl="0">
              <a:spcBef>
                <a:spcPts val="0"/>
              </a:spcBef>
              <a:spcAft>
                <a:spcPts val="0"/>
              </a:spcAft>
              <a:buNone/>
            </a:pPr>
            <a:r>
              <a:rPr lang="en-GB">
                <a:solidFill>
                  <a:srgbClr val="FFFFFF"/>
                </a:solidFill>
              </a:rPr>
              <a:t>Walking sticks are not only used by people struggling with mobility impairments :many people use it as a</a:t>
            </a:r>
            <a:r>
              <a:rPr lang="en-GB">
                <a:solidFill>
                  <a:srgbClr val="FF00FF"/>
                </a:solidFill>
              </a:rPr>
              <a:t> fashion statement</a:t>
            </a:r>
            <a:r>
              <a:rPr lang="en-GB">
                <a:solidFill>
                  <a:srgbClr val="FFFFFF"/>
                </a:solidFill>
              </a:rPr>
              <a:t> piece. A walking stick, for a long time, has been a </a:t>
            </a:r>
            <a:r>
              <a:rPr lang="en-GB">
                <a:solidFill>
                  <a:srgbClr val="FF00FF"/>
                </a:solidFill>
              </a:rPr>
              <a:t>symbol </a:t>
            </a:r>
            <a:r>
              <a:rPr lang="en-GB">
                <a:solidFill>
                  <a:srgbClr val="FFFFFF"/>
                </a:solidFill>
              </a:rPr>
              <a:t>of </a:t>
            </a:r>
            <a:r>
              <a:rPr lang="en-GB">
                <a:solidFill>
                  <a:srgbClr val="FF00FF"/>
                </a:solidFill>
              </a:rPr>
              <a:t>strength, power, authority and social prestige.</a:t>
            </a:r>
            <a:r>
              <a:rPr lang="en-GB">
                <a:solidFill>
                  <a:srgbClr val="FFFFFF"/>
                </a:solidFill>
              </a:rPr>
              <a:t> This ties in cleverly with McLaren as their cars obtain </a:t>
            </a:r>
            <a:r>
              <a:rPr lang="en-GB">
                <a:solidFill>
                  <a:srgbClr val="FF00FF"/>
                </a:solidFill>
              </a:rPr>
              <a:t>power</a:t>
            </a:r>
            <a:r>
              <a:rPr lang="en-GB">
                <a:solidFill>
                  <a:srgbClr val="FFFFFF"/>
                </a:solidFill>
              </a:rPr>
              <a:t> and </a:t>
            </a:r>
            <a:r>
              <a:rPr lang="en-GB">
                <a:solidFill>
                  <a:srgbClr val="FF00FF"/>
                </a:solidFill>
              </a:rPr>
              <a:t>strength</a:t>
            </a:r>
            <a:r>
              <a:rPr lang="en-GB">
                <a:solidFill>
                  <a:srgbClr val="FFFFFF"/>
                </a:solidFill>
              </a:rPr>
              <a:t> both through their </a:t>
            </a:r>
            <a:r>
              <a:rPr lang="en-GB">
                <a:solidFill>
                  <a:srgbClr val="FF00FF"/>
                </a:solidFill>
              </a:rPr>
              <a:t>structure </a:t>
            </a:r>
            <a:r>
              <a:rPr lang="en-GB">
                <a:solidFill>
                  <a:srgbClr val="FFFFFF"/>
                </a:solidFill>
              </a:rPr>
              <a:t>and </a:t>
            </a:r>
            <a:r>
              <a:rPr lang="en-GB">
                <a:solidFill>
                  <a:srgbClr val="FF00FF"/>
                </a:solidFill>
              </a:rPr>
              <a:t>animalistic</a:t>
            </a:r>
            <a:r>
              <a:rPr lang="en-GB">
                <a:solidFill>
                  <a:srgbClr val="FFFFFF"/>
                </a:solidFill>
              </a:rPr>
              <a:t> intent. I will consider these ideas to design a </a:t>
            </a:r>
            <a:r>
              <a:rPr lang="en-GB">
                <a:solidFill>
                  <a:srgbClr val="FF00FF"/>
                </a:solidFill>
              </a:rPr>
              <a:t>structurally</a:t>
            </a:r>
            <a:r>
              <a:rPr lang="en-GB">
                <a:solidFill>
                  <a:srgbClr val="FFFFFF"/>
                </a:solidFill>
              </a:rPr>
              <a:t> and </a:t>
            </a:r>
            <a:r>
              <a:rPr lang="en-GB">
                <a:solidFill>
                  <a:srgbClr val="FF00FF"/>
                </a:solidFill>
              </a:rPr>
              <a:t>symbolically</a:t>
            </a:r>
            <a:r>
              <a:rPr lang="en-GB">
                <a:solidFill>
                  <a:srgbClr val="FFFFFF"/>
                </a:solidFill>
              </a:rPr>
              <a:t> strong walking stick which may help people with mobility impairments to be confident when owning one of these - </a:t>
            </a:r>
            <a:r>
              <a:rPr lang="en-GB">
                <a:solidFill>
                  <a:srgbClr val="FF00FF"/>
                </a:solidFill>
              </a:rPr>
              <a:t>personal strength.</a:t>
            </a:r>
            <a:endParaRPr>
              <a:solidFill>
                <a:srgbClr val="FF00FF"/>
              </a:solidFill>
            </a:endParaRPr>
          </a:p>
        </p:txBody>
      </p:sp>
      <p:sp>
        <p:nvSpPr>
          <p:cNvPr id="783" name="Google Shape;783;p130"/>
          <p:cNvSpPr txBox="1"/>
          <p:nvPr/>
        </p:nvSpPr>
        <p:spPr>
          <a:xfrm>
            <a:off x="11092125" y="6047513"/>
            <a:ext cx="4071000" cy="17856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FF00FF"/>
                </a:solidFill>
              </a:rPr>
              <a:t>Streamline:</a:t>
            </a:r>
            <a:endParaRPr sz="2000">
              <a:solidFill>
                <a:srgbClr val="FF00FF"/>
              </a:solidFill>
            </a:endParaRPr>
          </a:p>
          <a:p>
            <a:pPr marL="0" lvl="0" indent="0" algn="l" rtl="0">
              <a:spcBef>
                <a:spcPts val="0"/>
              </a:spcBef>
              <a:spcAft>
                <a:spcPts val="0"/>
              </a:spcAft>
              <a:buNone/>
            </a:pPr>
            <a:r>
              <a:rPr lang="en-GB">
                <a:solidFill>
                  <a:srgbClr val="FF00FF"/>
                </a:solidFill>
              </a:rPr>
              <a:t>Streamline</a:t>
            </a:r>
            <a:r>
              <a:rPr lang="en-GB">
                <a:solidFill>
                  <a:srgbClr val="FFFFFF"/>
                </a:solidFill>
              </a:rPr>
              <a:t> design is a theme which I have analysed previously. This includes</a:t>
            </a:r>
            <a:r>
              <a:rPr lang="en-GB">
                <a:solidFill>
                  <a:srgbClr val="FF00FF"/>
                </a:solidFill>
              </a:rPr>
              <a:t> flowing</a:t>
            </a:r>
            <a:r>
              <a:rPr lang="en-GB">
                <a:solidFill>
                  <a:srgbClr val="FFFFFF"/>
                </a:solidFill>
              </a:rPr>
              <a:t> and </a:t>
            </a:r>
            <a:r>
              <a:rPr lang="en-GB">
                <a:solidFill>
                  <a:srgbClr val="FF00FF"/>
                </a:solidFill>
              </a:rPr>
              <a:t>aerodynamic</a:t>
            </a:r>
            <a:r>
              <a:rPr lang="en-GB">
                <a:solidFill>
                  <a:srgbClr val="FFFFFF"/>
                </a:solidFill>
              </a:rPr>
              <a:t> shapes and forms. I will consider this concept when designing to create a</a:t>
            </a:r>
            <a:r>
              <a:rPr lang="en-GB">
                <a:solidFill>
                  <a:srgbClr val="FF00FF"/>
                </a:solidFill>
              </a:rPr>
              <a:t> futuristic </a:t>
            </a:r>
            <a:r>
              <a:rPr lang="en-GB">
                <a:solidFill>
                  <a:srgbClr val="FFFFFF"/>
                </a:solidFill>
              </a:rPr>
              <a:t>twist on a walking stick whilst keeping the same fundamentals.</a:t>
            </a:r>
            <a:endParaRPr>
              <a:solidFill>
                <a:srgbClr val="FFFFFF"/>
              </a:solidFill>
            </a:endParaRPr>
          </a:p>
        </p:txBody>
      </p:sp>
      <p:sp>
        <p:nvSpPr>
          <p:cNvPr id="784" name="Google Shape;784;p130"/>
          <p:cNvSpPr txBox="1"/>
          <p:nvPr/>
        </p:nvSpPr>
        <p:spPr>
          <a:xfrm>
            <a:off x="11092125" y="7882725"/>
            <a:ext cx="4071000" cy="28629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FFFFFF"/>
                </a:solidFill>
              </a:rPr>
              <a:t>Reflection statement:</a:t>
            </a:r>
            <a:endParaRPr sz="2000">
              <a:solidFill>
                <a:srgbClr val="FFFFFF"/>
              </a:solidFill>
            </a:endParaRPr>
          </a:p>
          <a:p>
            <a:pPr marL="0" lvl="0" indent="0" algn="l" rtl="0">
              <a:spcBef>
                <a:spcPts val="0"/>
              </a:spcBef>
              <a:spcAft>
                <a:spcPts val="0"/>
              </a:spcAft>
              <a:buNone/>
            </a:pPr>
            <a:r>
              <a:rPr lang="en-GB">
                <a:solidFill>
                  <a:srgbClr val="FF00FF"/>
                </a:solidFill>
              </a:rPr>
              <a:t>This analysis page has helped me gain an understanding of the </a:t>
            </a:r>
            <a:r>
              <a:rPr lang="en-GB">
                <a:solidFill>
                  <a:srgbClr val="FFFFFF"/>
                </a:solidFill>
              </a:rPr>
              <a:t>key fundamentals</a:t>
            </a:r>
            <a:r>
              <a:rPr lang="en-GB">
                <a:solidFill>
                  <a:srgbClr val="FF00FF"/>
                </a:solidFill>
              </a:rPr>
              <a:t> of a walking stick. By looking deeper into existing walking sticks, I have considered which people use walking sticks. I have noticed that not only people with Mobility impairments use walking stick but people who want to make a </a:t>
            </a:r>
            <a:r>
              <a:rPr lang="en-GB">
                <a:solidFill>
                  <a:srgbClr val="FFFFFF"/>
                </a:solidFill>
              </a:rPr>
              <a:t>fashion statement</a:t>
            </a:r>
            <a:r>
              <a:rPr lang="en-GB">
                <a:solidFill>
                  <a:srgbClr val="FF00FF"/>
                </a:solidFill>
              </a:rPr>
              <a:t> may own them as well. Going forward i will consider </a:t>
            </a:r>
            <a:r>
              <a:rPr lang="en-GB">
                <a:solidFill>
                  <a:srgbClr val="FFFFFF"/>
                </a:solidFill>
              </a:rPr>
              <a:t>streamline </a:t>
            </a:r>
            <a:r>
              <a:rPr lang="en-GB">
                <a:solidFill>
                  <a:srgbClr val="FF00FF"/>
                </a:solidFill>
              </a:rPr>
              <a:t>design to include in my ideas with the</a:t>
            </a:r>
            <a:r>
              <a:rPr lang="en-GB">
                <a:solidFill>
                  <a:srgbClr val="FFFFFF"/>
                </a:solidFill>
              </a:rPr>
              <a:t> structure</a:t>
            </a:r>
            <a:r>
              <a:rPr lang="en-GB">
                <a:solidFill>
                  <a:srgbClr val="FF00FF"/>
                </a:solidFill>
              </a:rPr>
              <a:t> of the walking sticks and look into the </a:t>
            </a:r>
            <a:r>
              <a:rPr lang="en-GB">
                <a:solidFill>
                  <a:srgbClr val="FFFFFF"/>
                </a:solidFill>
              </a:rPr>
              <a:t>symbolic</a:t>
            </a:r>
            <a:r>
              <a:rPr lang="en-GB">
                <a:solidFill>
                  <a:srgbClr val="FF00FF"/>
                </a:solidFill>
              </a:rPr>
              <a:t> values of walking sticks.</a:t>
            </a:r>
            <a:endParaRPr>
              <a:solidFill>
                <a:srgbClr val="FF00FF"/>
              </a:solidFill>
            </a:endParaRPr>
          </a:p>
        </p:txBody>
      </p:sp>
      <p:sp>
        <p:nvSpPr>
          <p:cNvPr id="785" name="Google Shape;785;p130"/>
          <p:cNvSpPr txBox="1"/>
          <p:nvPr/>
        </p:nvSpPr>
        <p:spPr>
          <a:xfrm>
            <a:off x="1123950" y="6019800"/>
            <a:ext cx="30000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a:solidFill>
                  <a:srgbClr val="FF00FF"/>
                </a:solidFill>
              </a:rPr>
              <a:t>Analysis:</a:t>
            </a:r>
            <a:endParaRPr sz="2500">
              <a:solidFill>
                <a:srgbClr val="FF00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31"/>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791" name="Google Shape;791;p131"/>
          <p:cNvSpPr txBox="1"/>
          <p:nvPr/>
        </p:nvSpPr>
        <p:spPr>
          <a:xfrm>
            <a:off x="139550" y="-30630"/>
            <a:ext cx="12076200" cy="9234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4800" dirty="0">
                <a:solidFill>
                  <a:schemeClr val="lt1"/>
                </a:solidFill>
                <a:latin typeface="Montserrat"/>
                <a:ea typeface="Montserrat"/>
                <a:cs typeface="Montserrat"/>
                <a:sym typeface="Montserrat"/>
              </a:rPr>
              <a:t>Creative Intentions</a:t>
            </a:r>
            <a:endParaRPr sz="4800" dirty="0">
              <a:solidFill>
                <a:srgbClr val="F86142"/>
              </a:solidFill>
              <a:latin typeface="Montserrat"/>
              <a:ea typeface="Montserrat"/>
              <a:cs typeface="Montserrat"/>
              <a:sym typeface="Montserrat"/>
            </a:endParaRPr>
          </a:p>
        </p:txBody>
      </p:sp>
      <p:sp>
        <p:nvSpPr>
          <p:cNvPr id="792" name="Google Shape;792;p131"/>
          <p:cNvSpPr txBox="1"/>
          <p:nvPr/>
        </p:nvSpPr>
        <p:spPr>
          <a:xfrm>
            <a:off x="192550" y="1233750"/>
            <a:ext cx="7081800" cy="767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50" dirty="0">
                <a:solidFill>
                  <a:schemeClr val="accent1">
                    <a:lumMod val="75000"/>
                  </a:schemeClr>
                </a:solidFill>
                <a:highlight>
                  <a:schemeClr val="lt1"/>
                </a:highlight>
                <a:latin typeface="Montserrat"/>
                <a:ea typeface="Montserrat"/>
                <a:cs typeface="Montserrat"/>
                <a:sym typeface="Montserrat"/>
              </a:rPr>
              <a:t>Creative Intentions Guidance</a:t>
            </a:r>
            <a:endParaRPr sz="1850" dirty="0">
              <a:solidFill>
                <a:schemeClr val="accent1">
                  <a:lumMod val="75000"/>
                </a:schemeClr>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endParaRPr sz="1850" b="1" dirty="0">
              <a:solidFill>
                <a:schemeClr val="accent1">
                  <a:lumMod val="75000"/>
                </a:schemeClr>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r>
              <a:rPr lang="en-GB" sz="1850" b="1" dirty="0">
                <a:solidFill>
                  <a:schemeClr val="accent1">
                    <a:lumMod val="75000"/>
                  </a:schemeClr>
                </a:solidFill>
                <a:highlight>
                  <a:schemeClr val="lt1"/>
                </a:highlight>
                <a:latin typeface="Montserrat"/>
                <a:ea typeface="Montserrat"/>
                <a:cs typeface="Montserrat"/>
                <a:sym typeface="Montserrat"/>
              </a:rPr>
              <a:t>What have you learnt from research / initial abstractions / ideas?</a:t>
            </a:r>
            <a:endParaRPr sz="1850" dirty="0">
              <a:solidFill>
                <a:schemeClr val="accent1">
                  <a:lumMod val="75000"/>
                </a:schemeClr>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r>
              <a:rPr lang="en-GB" sz="1850" dirty="0">
                <a:solidFill>
                  <a:schemeClr val="accent1">
                    <a:lumMod val="75000"/>
                  </a:schemeClr>
                </a:solidFill>
                <a:highlight>
                  <a:schemeClr val="lt1"/>
                </a:highlight>
                <a:latin typeface="Montserrat"/>
                <a:ea typeface="Montserrat"/>
                <a:cs typeface="Montserrat"/>
                <a:sym typeface="Montserrat"/>
              </a:rPr>
              <a:t>From my initial investigations and analysis I have…(here you discuss the main points of your learning and investigation and what has stood out to you, how has your research linked and compared? what have you liked? What would you like to consider going forward?).</a:t>
            </a:r>
            <a:endParaRPr sz="1850" dirty="0">
              <a:solidFill>
                <a:schemeClr val="accent1">
                  <a:lumMod val="75000"/>
                </a:schemeClr>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endParaRPr sz="1850" dirty="0">
              <a:solidFill>
                <a:schemeClr val="accent1">
                  <a:lumMod val="75000"/>
                </a:schemeClr>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r>
              <a:rPr lang="en-GB" sz="1850" b="1" dirty="0">
                <a:solidFill>
                  <a:schemeClr val="accent1">
                    <a:lumMod val="75000"/>
                  </a:schemeClr>
                </a:solidFill>
                <a:highlight>
                  <a:schemeClr val="lt1"/>
                </a:highlight>
                <a:latin typeface="Montserrat"/>
                <a:ea typeface="Montserrat"/>
                <a:cs typeface="Montserrat"/>
                <a:sym typeface="Montserrat"/>
              </a:rPr>
              <a:t>What's your focus? What will you be taking forward?</a:t>
            </a:r>
            <a:endParaRPr sz="1850" dirty="0">
              <a:solidFill>
                <a:schemeClr val="accent1">
                  <a:lumMod val="75000"/>
                </a:schemeClr>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endParaRPr sz="1850" dirty="0">
              <a:solidFill>
                <a:schemeClr val="accent1">
                  <a:lumMod val="75000"/>
                </a:schemeClr>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r>
              <a:rPr lang="en-GB" sz="1850" dirty="0">
                <a:solidFill>
                  <a:schemeClr val="accent1">
                    <a:lumMod val="75000"/>
                  </a:schemeClr>
                </a:solidFill>
                <a:highlight>
                  <a:schemeClr val="lt1"/>
                </a:highlight>
                <a:latin typeface="Montserrat"/>
                <a:ea typeface="Montserrat"/>
                <a:cs typeface="Montserrat"/>
                <a:sym typeface="Montserrat"/>
              </a:rPr>
              <a:t>I will now focus my project on exploring ‘What if NASA designed playgrounds?’ taking forward elements of streamline design, moving parts, educational learning……………….</a:t>
            </a:r>
            <a:endParaRPr sz="1850" dirty="0">
              <a:solidFill>
                <a:schemeClr val="accent1">
                  <a:lumMod val="75000"/>
                </a:schemeClr>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endParaRPr sz="1850" dirty="0">
              <a:solidFill>
                <a:schemeClr val="accent1">
                  <a:lumMod val="75000"/>
                </a:schemeClr>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r>
              <a:rPr lang="en-GB" sz="1850" b="1" dirty="0">
                <a:solidFill>
                  <a:schemeClr val="accent1">
                    <a:lumMod val="75000"/>
                  </a:schemeClr>
                </a:solidFill>
                <a:highlight>
                  <a:schemeClr val="lt1"/>
                </a:highlight>
                <a:latin typeface="Montserrat"/>
                <a:ea typeface="Montserrat"/>
                <a:cs typeface="Montserrat"/>
                <a:sym typeface="Montserrat"/>
              </a:rPr>
              <a:t>What are you going to do next?</a:t>
            </a:r>
            <a:endParaRPr sz="1850" dirty="0">
              <a:solidFill>
                <a:schemeClr val="accent1">
                  <a:lumMod val="75000"/>
                </a:schemeClr>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endParaRPr sz="1850" dirty="0">
              <a:solidFill>
                <a:schemeClr val="accent1">
                  <a:lumMod val="75000"/>
                </a:schemeClr>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r>
              <a:rPr lang="en-GB" sz="1850" dirty="0">
                <a:solidFill>
                  <a:schemeClr val="accent1">
                    <a:lumMod val="75000"/>
                  </a:schemeClr>
                </a:solidFill>
                <a:highlight>
                  <a:schemeClr val="lt1"/>
                </a:highlight>
                <a:latin typeface="Montserrat"/>
                <a:ea typeface="Montserrat"/>
                <a:cs typeface="Montserrat"/>
                <a:sym typeface="Montserrat"/>
              </a:rPr>
              <a:t>Are you going to do more research on further topics? Are you going to start generating design ideas? Are you going to play around with modelling abstract shapes and forms to use based on your images?</a:t>
            </a:r>
            <a:endParaRPr sz="1850" dirty="0">
              <a:solidFill>
                <a:schemeClr val="accent1">
                  <a:lumMod val="75000"/>
                </a:schemeClr>
              </a:solidFill>
              <a:latin typeface="Montserrat"/>
              <a:ea typeface="Montserrat"/>
              <a:cs typeface="Montserrat"/>
              <a:sym typeface="Montserrat"/>
            </a:endParaRPr>
          </a:p>
        </p:txBody>
      </p:sp>
      <p:sp>
        <p:nvSpPr>
          <p:cNvPr id="793" name="Google Shape;793;p131"/>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5" name="Google Shape;795;p13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509500" y="0"/>
            <a:ext cx="7560000" cy="10692001"/>
          </a:xfrm>
          <a:prstGeom prst="rect">
            <a:avLst/>
          </a:prstGeom>
          <a:noFill/>
          <a:ln w="38100" cap="flat" cmpd="sng">
            <a:solidFill>
              <a:srgbClr val="434343"/>
            </a:solidFill>
            <a:prstDash val="solid"/>
            <a:round/>
            <a:headEnd type="none" w="sm" len="sm"/>
            <a:tailEnd type="none" w="sm" len="sm"/>
          </a:ln>
        </p:spPr>
      </p:pic>
      <p:pic>
        <p:nvPicPr>
          <p:cNvPr id="2" name="Creative Intentions">
            <a:hlinkClick r:id="" action="ppaction://media"/>
            <a:extLst>
              <a:ext uri="{FF2B5EF4-FFF2-40B4-BE49-F238E27FC236}">
                <a16:creationId xmlns:a16="http://schemas.microsoft.com/office/drawing/2014/main" id="{BD244654-2DEB-492A-B835-A3D39106C3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4633" y="8907750"/>
            <a:ext cx="1479717" cy="1479717"/>
          </a:xfrm>
          <a:prstGeom prst="rect">
            <a:avLst/>
          </a:prstGeom>
        </p:spPr>
      </p:pic>
      <p:pic>
        <p:nvPicPr>
          <p:cNvPr id="9" name="Picture 8" descr="Z:\Pictures\logos\WJEC_Logo_RGB.jpg">
            <a:extLst>
              <a:ext uri="{FF2B5EF4-FFF2-40B4-BE49-F238E27FC236}">
                <a16:creationId xmlns:a16="http://schemas.microsoft.com/office/drawing/2014/main" id="{DDE165D3-22F1-4F96-8ABA-9F478A69F5A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pic>
        <p:nvPicPr>
          <p:cNvPr id="800" name="Google Shape;800;p1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2699456">
            <a:off x="5401474" y="7411513"/>
            <a:ext cx="2681349" cy="3281683"/>
          </a:xfrm>
          <a:prstGeom prst="round2DiagRect">
            <a:avLst>
              <a:gd name="adj1" fmla="val 44322"/>
              <a:gd name="adj2" fmla="val 30962"/>
            </a:avLst>
          </a:prstGeom>
          <a:noFill/>
          <a:ln>
            <a:noFill/>
          </a:ln>
        </p:spPr>
      </p:pic>
      <p:pic>
        <p:nvPicPr>
          <p:cNvPr id="801" name="Google Shape;801;p132"/>
          <p:cNvPicPr preferRelativeResize="0"/>
          <p:nvPr/>
        </p:nvPicPr>
        <p:blipFill>
          <a:blip r:embed="rId4">
            <a:alphaModFix/>
          </a:blip>
          <a:stretch>
            <a:fillRect/>
          </a:stretch>
        </p:blipFill>
        <p:spPr>
          <a:xfrm rot="-420800">
            <a:off x="69894" y="7540210"/>
            <a:ext cx="2977881" cy="2977881"/>
          </a:xfrm>
          <a:prstGeom prst="snip2DiagRect">
            <a:avLst>
              <a:gd name="adj1" fmla="val 25807"/>
              <a:gd name="adj2" fmla="val 26621"/>
            </a:avLst>
          </a:prstGeom>
          <a:noFill/>
          <a:ln>
            <a:noFill/>
          </a:ln>
        </p:spPr>
      </p:pic>
      <p:pic>
        <p:nvPicPr>
          <p:cNvPr id="802" name="Google Shape;802;p13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712832" flipH="1">
            <a:off x="448673" y="956848"/>
            <a:ext cx="3261428" cy="4698027"/>
          </a:xfrm>
          <a:prstGeom prst="rect">
            <a:avLst/>
          </a:prstGeom>
          <a:noFill/>
          <a:ln>
            <a:noFill/>
          </a:ln>
        </p:spPr>
      </p:pic>
      <p:pic>
        <p:nvPicPr>
          <p:cNvPr id="803" name="Google Shape;803;p13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1502200">
            <a:off x="10600708" y="7329227"/>
            <a:ext cx="4305784" cy="2870535"/>
          </a:xfrm>
          <a:prstGeom prst="round2DiagRect">
            <a:avLst>
              <a:gd name="adj1" fmla="val 50000"/>
              <a:gd name="adj2" fmla="val 28511"/>
            </a:avLst>
          </a:prstGeom>
          <a:noFill/>
          <a:ln>
            <a:noFill/>
          </a:ln>
        </p:spPr>
      </p:pic>
      <p:pic>
        <p:nvPicPr>
          <p:cNvPr id="804" name="Google Shape;804;p13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rot="-1719344" flipH="1">
            <a:off x="10555603" y="3989393"/>
            <a:ext cx="4696320" cy="1751737"/>
          </a:xfrm>
          <a:prstGeom prst="round2DiagRect">
            <a:avLst>
              <a:gd name="adj1" fmla="val 16667"/>
              <a:gd name="adj2" fmla="val 47036"/>
            </a:avLst>
          </a:prstGeom>
          <a:noFill/>
          <a:ln>
            <a:noFill/>
          </a:ln>
        </p:spPr>
      </p:pic>
      <p:pic>
        <p:nvPicPr>
          <p:cNvPr id="805" name="Google Shape;805;p132"/>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604091">
            <a:off x="11648159" y="247140"/>
            <a:ext cx="3059718" cy="2635004"/>
          </a:xfrm>
          <a:prstGeom prst="snip2DiagRect">
            <a:avLst>
              <a:gd name="adj1" fmla="val 0"/>
              <a:gd name="adj2" fmla="val 24247"/>
            </a:avLst>
          </a:prstGeom>
          <a:noFill/>
          <a:ln>
            <a:noFill/>
          </a:ln>
        </p:spPr>
      </p:pic>
      <p:sp>
        <p:nvSpPr>
          <p:cNvPr id="806" name="Google Shape;806;p132"/>
          <p:cNvSpPr txBox="1">
            <a:spLocks noGrp="1"/>
          </p:cNvSpPr>
          <p:nvPr>
            <p:ph type="body" idx="4294967295"/>
          </p:nvPr>
        </p:nvSpPr>
        <p:spPr>
          <a:xfrm>
            <a:off x="2160000" y="1539900"/>
            <a:ext cx="10800000" cy="6650700"/>
          </a:xfrm>
          <a:prstGeom prst="rect">
            <a:avLst/>
          </a:prstGeom>
        </p:spPr>
        <p:txBody>
          <a:bodyPr spcFirstLastPara="1" wrap="square" lIns="166075" tIns="166075" rIns="166075" bIns="166075" anchor="t" anchorCtr="0">
            <a:noAutofit/>
          </a:bodyPr>
          <a:lstStyle/>
          <a:p>
            <a:pPr marL="0" lvl="0" indent="0" algn="just" rtl="0">
              <a:spcBef>
                <a:spcPts val="0"/>
              </a:spcBef>
              <a:spcAft>
                <a:spcPts val="0"/>
              </a:spcAft>
              <a:buNone/>
            </a:pPr>
            <a:r>
              <a:rPr lang="en-GB" sz="1700" dirty="0">
                <a:solidFill>
                  <a:srgbClr val="FFFFFF"/>
                </a:solidFill>
                <a:latin typeface="Comfortaa"/>
                <a:ea typeface="Comfortaa"/>
                <a:cs typeface="Comfortaa"/>
                <a:sym typeface="Comfortaa"/>
              </a:rPr>
              <a:t>From my initial investigations and observations I have really enjoyed editing the photos of my models and designs to create new </a:t>
            </a:r>
            <a:r>
              <a:rPr lang="en-GB" sz="1700" dirty="0">
                <a:solidFill>
                  <a:srgbClr val="00A5FF"/>
                </a:solidFill>
                <a:latin typeface="Comfortaa"/>
                <a:ea typeface="Comfortaa"/>
                <a:cs typeface="Comfortaa"/>
                <a:sym typeface="Comfortaa"/>
              </a:rPr>
              <a:t>abstractions</a:t>
            </a:r>
            <a:r>
              <a:rPr lang="en-GB" sz="1700" dirty="0">
                <a:solidFill>
                  <a:srgbClr val="FFFFFF"/>
                </a:solidFill>
                <a:latin typeface="Comfortaa"/>
                <a:ea typeface="Comfortaa"/>
                <a:cs typeface="Comfortaa"/>
                <a:sym typeface="Comfortaa"/>
              </a:rPr>
              <a:t> and </a:t>
            </a:r>
            <a:r>
              <a:rPr lang="en-GB" sz="1700" dirty="0">
                <a:solidFill>
                  <a:srgbClr val="00A5FF"/>
                </a:solidFill>
                <a:latin typeface="Comfortaa"/>
                <a:ea typeface="Comfortaa"/>
                <a:cs typeface="Comfortaa"/>
                <a:sym typeface="Comfortaa"/>
              </a:rPr>
              <a:t>shapes</a:t>
            </a:r>
            <a:r>
              <a:rPr lang="en-GB" sz="1700" dirty="0">
                <a:solidFill>
                  <a:srgbClr val="FFFFFF"/>
                </a:solidFill>
                <a:latin typeface="Comfortaa"/>
                <a:ea typeface="Comfortaa"/>
                <a:cs typeface="Comfortaa"/>
                <a:sym typeface="Comfortaa"/>
              </a:rPr>
              <a:t> and </a:t>
            </a:r>
            <a:r>
              <a:rPr lang="en-GB" sz="1700" dirty="0">
                <a:solidFill>
                  <a:srgbClr val="00A5FF"/>
                </a:solidFill>
                <a:latin typeface="Comfortaa"/>
                <a:ea typeface="Comfortaa"/>
                <a:cs typeface="Comfortaa"/>
                <a:sym typeface="Comfortaa"/>
              </a:rPr>
              <a:t>forms</a:t>
            </a:r>
            <a:r>
              <a:rPr lang="en-GB" sz="1700" dirty="0">
                <a:solidFill>
                  <a:srgbClr val="FFFFFF"/>
                </a:solidFill>
                <a:latin typeface="Comfortaa"/>
                <a:ea typeface="Comfortaa"/>
                <a:cs typeface="Comfortaa"/>
                <a:sym typeface="Comfortaa"/>
              </a:rPr>
              <a:t>. The </a:t>
            </a:r>
            <a:r>
              <a:rPr lang="en-GB" sz="1700" dirty="0">
                <a:solidFill>
                  <a:srgbClr val="00A5FF"/>
                </a:solidFill>
                <a:latin typeface="Comfortaa"/>
                <a:ea typeface="Comfortaa"/>
                <a:cs typeface="Comfortaa"/>
                <a:sym typeface="Comfortaa"/>
              </a:rPr>
              <a:t>bold</a:t>
            </a:r>
            <a:r>
              <a:rPr lang="en-GB" sz="1700" dirty="0">
                <a:solidFill>
                  <a:srgbClr val="FFFFFF"/>
                </a:solidFill>
                <a:latin typeface="Comfortaa"/>
                <a:ea typeface="Comfortaa"/>
                <a:cs typeface="Comfortaa"/>
                <a:sym typeface="Comfortaa"/>
              </a:rPr>
              <a:t> colours and </a:t>
            </a:r>
            <a:r>
              <a:rPr lang="en-GB" sz="1700" dirty="0">
                <a:solidFill>
                  <a:srgbClr val="00A5FF"/>
                </a:solidFill>
                <a:latin typeface="Comfortaa"/>
                <a:ea typeface="Comfortaa"/>
                <a:cs typeface="Comfortaa"/>
                <a:sym typeface="Comfortaa"/>
              </a:rPr>
              <a:t>glowing</a:t>
            </a:r>
            <a:r>
              <a:rPr lang="en-GB" sz="1700" dirty="0">
                <a:solidFill>
                  <a:srgbClr val="FFFFFF"/>
                </a:solidFill>
                <a:latin typeface="Comfortaa"/>
                <a:ea typeface="Comfortaa"/>
                <a:cs typeface="Comfortaa"/>
                <a:sym typeface="Comfortaa"/>
              </a:rPr>
              <a:t> effects were part of the inspiration for my lighting designs and again something which I found inspiring. I’ve also enjoyed exploring the abstract, </a:t>
            </a:r>
            <a:r>
              <a:rPr lang="en-GB" sz="1700" dirty="0">
                <a:solidFill>
                  <a:srgbClr val="00A5FF"/>
                </a:solidFill>
                <a:latin typeface="Comfortaa"/>
                <a:ea typeface="Comfortaa"/>
                <a:cs typeface="Comfortaa"/>
                <a:sym typeface="Comfortaa"/>
              </a:rPr>
              <a:t>flowing</a:t>
            </a:r>
            <a:r>
              <a:rPr lang="en-GB" sz="1700" dirty="0">
                <a:solidFill>
                  <a:srgbClr val="FFFFFF"/>
                </a:solidFill>
                <a:latin typeface="Comfortaa"/>
                <a:ea typeface="Comfortaa"/>
                <a:cs typeface="Comfortaa"/>
                <a:sym typeface="Comfortaa"/>
              </a:rPr>
              <a:t> and </a:t>
            </a:r>
            <a:r>
              <a:rPr lang="en-GB" sz="1700" dirty="0">
                <a:solidFill>
                  <a:srgbClr val="00A5FF"/>
                </a:solidFill>
                <a:latin typeface="Comfortaa"/>
                <a:ea typeface="Comfortaa"/>
                <a:cs typeface="Comfortaa"/>
                <a:sym typeface="Comfortaa"/>
              </a:rPr>
              <a:t>continuous</a:t>
            </a:r>
            <a:r>
              <a:rPr lang="en-GB" sz="1700" dirty="0">
                <a:solidFill>
                  <a:srgbClr val="FFFFFF"/>
                </a:solidFill>
                <a:latin typeface="Comfortaa"/>
                <a:ea typeface="Comfortaa"/>
                <a:cs typeface="Comfortaa"/>
                <a:sym typeface="Comfortaa"/>
              </a:rPr>
              <a:t> designs of </a:t>
            </a:r>
            <a:r>
              <a:rPr lang="en-GB" sz="1700" dirty="0">
                <a:solidFill>
                  <a:srgbClr val="00A5FF"/>
                </a:solidFill>
                <a:latin typeface="Comfortaa"/>
                <a:ea typeface="Comfortaa"/>
                <a:cs typeface="Comfortaa"/>
                <a:sym typeface="Comfortaa"/>
              </a:rPr>
              <a:t>Ron Arad</a:t>
            </a:r>
            <a:r>
              <a:rPr lang="en-GB" sz="1700" dirty="0">
                <a:solidFill>
                  <a:srgbClr val="FFFFFF"/>
                </a:solidFill>
                <a:latin typeface="Comfortaa"/>
                <a:ea typeface="Comfortaa"/>
                <a:cs typeface="Comfortaa"/>
                <a:sym typeface="Comfortaa"/>
              </a:rPr>
              <a:t> and </a:t>
            </a:r>
            <a:r>
              <a:rPr lang="en-GB" sz="1700" dirty="0">
                <a:solidFill>
                  <a:srgbClr val="00A5FF"/>
                </a:solidFill>
                <a:latin typeface="Comfortaa"/>
                <a:ea typeface="Comfortaa"/>
                <a:cs typeface="Comfortaa"/>
                <a:sym typeface="Comfortaa"/>
              </a:rPr>
              <a:t>Frank Lloyd Wright</a:t>
            </a:r>
            <a:r>
              <a:rPr lang="en-GB" sz="1700" dirty="0">
                <a:solidFill>
                  <a:srgbClr val="FFFFFF"/>
                </a:solidFill>
                <a:latin typeface="Comfortaa"/>
                <a:ea typeface="Comfortaa"/>
                <a:cs typeface="Comfortaa"/>
                <a:sym typeface="Comfortaa"/>
              </a:rPr>
              <a:t>. However, the design area of my investigations into “organic” which has inspired me the most is my work investigating marine and deep sea animals because it links together all the aspects of the course I have enjoyed so far; the </a:t>
            </a:r>
            <a:r>
              <a:rPr lang="en-GB" sz="1700" dirty="0">
                <a:solidFill>
                  <a:srgbClr val="008CFF"/>
                </a:solidFill>
                <a:latin typeface="Comfortaa"/>
                <a:ea typeface="Comfortaa"/>
                <a:cs typeface="Comfortaa"/>
                <a:sym typeface="Comfortaa"/>
              </a:rPr>
              <a:t>neon</a:t>
            </a:r>
            <a:r>
              <a:rPr lang="en-GB" sz="1700" dirty="0">
                <a:solidFill>
                  <a:srgbClr val="FFFFFF"/>
                </a:solidFill>
                <a:latin typeface="Comfortaa"/>
                <a:ea typeface="Comfortaa"/>
                <a:cs typeface="Comfortaa"/>
                <a:sym typeface="Comfortaa"/>
              </a:rPr>
              <a:t> lighting, the </a:t>
            </a:r>
            <a:r>
              <a:rPr lang="en-GB" sz="1700" dirty="0">
                <a:solidFill>
                  <a:srgbClr val="00A5FF"/>
                </a:solidFill>
                <a:latin typeface="Comfortaa"/>
                <a:ea typeface="Comfortaa"/>
                <a:cs typeface="Comfortaa"/>
                <a:sym typeface="Comfortaa"/>
              </a:rPr>
              <a:t>flowing</a:t>
            </a:r>
            <a:r>
              <a:rPr lang="en-GB" sz="1700" dirty="0">
                <a:solidFill>
                  <a:srgbClr val="FFFFFF"/>
                </a:solidFill>
                <a:latin typeface="Comfortaa"/>
                <a:ea typeface="Comfortaa"/>
                <a:cs typeface="Comfortaa"/>
                <a:sym typeface="Comfortaa"/>
              </a:rPr>
              <a:t> shapes and forms and the </a:t>
            </a:r>
            <a:r>
              <a:rPr lang="en-GB" sz="1700" dirty="0">
                <a:solidFill>
                  <a:srgbClr val="00A5FF"/>
                </a:solidFill>
                <a:latin typeface="Comfortaa"/>
                <a:ea typeface="Comfortaa"/>
                <a:cs typeface="Comfortaa"/>
                <a:sym typeface="Comfortaa"/>
              </a:rPr>
              <a:t>abstract</a:t>
            </a:r>
            <a:r>
              <a:rPr lang="en-GB" sz="1700" dirty="0">
                <a:solidFill>
                  <a:srgbClr val="FFFFFF"/>
                </a:solidFill>
                <a:latin typeface="Comfortaa"/>
                <a:ea typeface="Comfortaa"/>
                <a:cs typeface="Comfortaa"/>
                <a:sym typeface="Comfortaa"/>
              </a:rPr>
              <a:t> nature of the animals. </a:t>
            </a:r>
            <a:endParaRPr sz="1700" dirty="0">
              <a:solidFill>
                <a:srgbClr val="FFFFFF"/>
              </a:solidFill>
              <a:latin typeface="Comfortaa"/>
              <a:ea typeface="Comfortaa"/>
              <a:cs typeface="Comfortaa"/>
              <a:sym typeface="Comfortaa"/>
            </a:endParaRPr>
          </a:p>
          <a:p>
            <a:pPr marL="0" lvl="0" indent="0" algn="just" rtl="0">
              <a:spcBef>
                <a:spcPts val="2900"/>
              </a:spcBef>
              <a:spcAft>
                <a:spcPts val="0"/>
              </a:spcAft>
              <a:buNone/>
            </a:pPr>
            <a:r>
              <a:rPr lang="en-GB" sz="1700" dirty="0">
                <a:solidFill>
                  <a:srgbClr val="FFFFFF"/>
                </a:solidFill>
                <a:latin typeface="Comfortaa"/>
                <a:ea typeface="Comfortaa"/>
                <a:cs typeface="Comfortaa"/>
                <a:sym typeface="Comfortaa"/>
              </a:rPr>
              <a:t>I will now focus my project on exploring the subtitle </a:t>
            </a:r>
            <a:r>
              <a:rPr lang="en-GB" sz="1700" dirty="0">
                <a:solidFill>
                  <a:srgbClr val="00A5FF"/>
                </a:solidFill>
                <a:latin typeface="Comfortaa"/>
                <a:ea typeface="Comfortaa"/>
                <a:cs typeface="Comfortaa"/>
                <a:sym typeface="Comfortaa"/>
              </a:rPr>
              <a:t>‘The Deep’</a:t>
            </a:r>
            <a:r>
              <a:rPr lang="en-GB" sz="1700" dirty="0">
                <a:solidFill>
                  <a:srgbClr val="FFFFFF"/>
                </a:solidFill>
                <a:latin typeface="Comfortaa"/>
                <a:ea typeface="Comfortaa"/>
                <a:cs typeface="Comfortaa"/>
                <a:sym typeface="Comfortaa"/>
              </a:rPr>
              <a:t> focusing on </a:t>
            </a:r>
            <a:r>
              <a:rPr lang="en-GB" sz="1700" dirty="0">
                <a:solidFill>
                  <a:srgbClr val="00A5FF"/>
                </a:solidFill>
                <a:latin typeface="Comfortaa"/>
                <a:ea typeface="Comfortaa"/>
                <a:cs typeface="Comfortaa"/>
                <a:sym typeface="Comfortaa"/>
              </a:rPr>
              <a:t>deep sea</a:t>
            </a:r>
            <a:r>
              <a:rPr lang="en-GB" sz="1700" dirty="0">
                <a:solidFill>
                  <a:srgbClr val="FFFFFF"/>
                </a:solidFill>
                <a:latin typeface="Comfortaa"/>
                <a:ea typeface="Comfortaa"/>
                <a:cs typeface="Comfortaa"/>
                <a:sym typeface="Comfortaa"/>
              </a:rPr>
              <a:t> and </a:t>
            </a:r>
            <a:r>
              <a:rPr lang="en-GB" sz="1700" dirty="0">
                <a:solidFill>
                  <a:srgbClr val="00A5FF"/>
                </a:solidFill>
                <a:latin typeface="Comfortaa"/>
                <a:ea typeface="Comfortaa"/>
                <a:cs typeface="Comfortaa"/>
                <a:sym typeface="Comfortaa"/>
              </a:rPr>
              <a:t>marine life</a:t>
            </a:r>
            <a:r>
              <a:rPr lang="en-GB" sz="1700" dirty="0">
                <a:solidFill>
                  <a:srgbClr val="FFFFFF"/>
                </a:solidFill>
                <a:latin typeface="Comfortaa"/>
                <a:ea typeface="Comfortaa"/>
                <a:cs typeface="Comfortaa"/>
                <a:sym typeface="Comfortaa"/>
              </a:rPr>
              <a:t> for </a:t>
            </a:r>
            <a:r>
              <a:rPr lang="en-GB" sz="1700" dirty="0">
                <a:solidFill>
                  <a:srgbClr val="00A5FF"/>
                </a:solidFill>
                <a:latin typeface="Comfortaa"/>
                <a:ea typeface="Comfortaa"/>
                <a:cs typeface="Comfortaa"/>
                <a:sym typeface="Comfortaa"/>
              </a:rPr>
              <a:t>inspiration</a:t>
            </a:r>
            <a:r>
              <a:rPr lang="en-GB" sz="1700" dirty="0">
                <a:solidFill>
                  <a:srgbClr val="FFFFFF"/>
                </a:solidFill>
                <a:latin typeface="Comfortaa"/>
                <a:ea typeface="Comfortaa"/>
                <a:cs typeface="Comfortaa"/>
                <a:sym typeface="Comfortaa"/>
              </a:rPr>
              <a:t> for new </a:t>
            </a:r>
            <a:r>
              <a:rPr lang="en-GB" sz="1700" dirty="0">
                <a:solidFill>
                  <a:srgbClr val="00A5FF"/>
                </a:solidFill>
                <a:latin typeface="Comfortaa"/>
                <a:ea typeface="Comfortaa"/>
                <a:cs typeface="Comfortaa"/>
                <a:sym typeface="Comfortaa"/>
              </a:rPr>
              <a:t>products</a:t>
            </a:r>
            <a:r>
              <a:rPr lang="en-GB" sz="1700" dirty="0">
                <a:solidFill>
                  <a:srgbClr val="FFFFFF"/>
                </a:solidFill>
                <a:latin typeface="Comfortaa"/>
                <a:ea typeface="Comfortaa"/>
                <a:cs typeface="Comfortaa"/>
                <a:sym typeface="Comfortaa"/>
              </a:rPr>
              <a:t> and outcomes based on </a:t>
            </a:r>
            <a:r>
              <a:rPr lang="en-GB" sz="1700" dirty="0">
                <a:solidFill>
                  <a:srgbClr val="00A5FF"/>
                </a:solidFill>
                <a:latin typeface="Comfortaa"/>
                <a:ea typeface="Comfortaa"/>
                <a:cs typeface="Comfortaa"/>
                <a:sym typeface="Comfortaa"/>
              </a:rPr>
              <a:t>aesthetics</a:t>
            </a:r>
            <a:r>
              <a:rPr lang="en-GB" sz="1700" dirty="0">
                <a:solidFill>
                  <a:srgbClr val="FFFFFF"/>
                </a:solidFill>
                <a:latin typeface="Comfortaa"/>
                <a:ea typeface="Comfortaa"/>
                <a:cs typeface="Comfortaa"/>
                <a:sym typeface="Comfortaa"/>
              </a:rPr>
              <a:t> and </a:t>
            </a:r>
            <a:r>
              <a:rPr lang="en-GB" sz="1700" dirty="0">
                <a:solidFill>
                  <a:srgbClr val="00A5FF"/>
                </a:solidFill>
                <a:latin typeface="Comfortaa"/>
                <a:ea typeface="Comfortaa"/>
                <a:cs typeface="Comfortaa"/>
                <a:sym typeface="Comfortaa"/>
              </a:rPr>
              <a:t>theme</a:t>
            </a:r>
            <a:r>
              <a:rPr lang="en-GB" sz="1700" dirty="0">
                <a:solidFill>
                  <a:srgbClr val="FFFFFF"/>
                </a:solidFill>
                <a:latin typeface="Comfortaa"/>
                <a:ea typeface="Comfortaa"/>
                <a:cs typeface="Comfortaa"/>
                <a:sym typeface="Comfortaa"/>
              </a:rPr>
              <a:t> while also considering the issues the oceans face from </a:t>
            </a:r>
            <a:r>
              <a:rPr lang="en-GB" sz="1700" dirty="0">
                <a:solidFill>
                  <a:srgbClr val="00A5FF"/>
                </a:solidFill>
                <a:latin typeface="Comfortaa"/>
                <a:ea typeface="Comfortaa"/>
                <a:cs typeface="Comfortaa"/>
                <a:sym typeface="Comfortaa"/>
              </a:rPr>
              <a:t>pollution</a:t>
            </a:r>
            <a:r>
              <a:rPr lang="en-GB" sz="1700" dirty="0">
                <a:solidFill>
                  <a:srgbClr val="FFFFFF"/>
                </a:solidFill>
                <a:latin typeface="Comfortaa"/>
                <a:ea typeface="Comfortaa"/>
                <a:cs typeface="Comfortaa"/>
                <a:sym typeface="Comfortaa"/>
              </a:rPr>
              <a:t> and the initiative to help </a:t>
            </a:r>
            <a:r>
              <a:rPr lang="en-GB" sz="1700" dirty="0">
                <a:solidFill>
                  <a:srgbClr val="00A5FF"/>
                </a:solidFill>
                <a:latin typeface="Comfortaa"/>
                <a:ea typeface="Comfortaa"/>
                <a:cs typeface="Comfortaa"/>
                <a:sym typeface="Comfortaa"/>
              </a:rPr>
              <a:t>conservation</a:t>
            </a:r>
            <a:r>
              <a:rPr lang="en-GB" sz="1700" dirty="0">
                <a:solidFill>
                  <a:srgbClr val="FFFFFF"/>
                </a:solidFill>
                <a:latin typeface="Comfortaa"/>
                <a:ea typeface="Comfortaa"/>
                <a:cs typeface="Comfortaa"/>
                <a:sym typeface="Comfortaa"/>
              </a:rPr>
              <a:t>. I will also explore how I can </a:t>
            </a:r>
            <a:r>
              <a:rPr lang="en-GB" sz="1700" dirty="0">
                <a:solidFill>
                  <a:srgbClr val="00A5FF"/>
                </a:solidFill>
                <a:latin typeface="Comfortaa"/>
                <a:ea typeface="Comfortaa"/>
                <a:cs typeface="Comfortaa"/>
                <a:sym typeface="Comfortaa"/>
              </a:rPr>
              <a:t>creatively</a:t>
            </a:r>
            <a:r>
              <a:rPr lang="en-GB" sz="1700" dirty="0">
                <a:solidFill>
                  <a:srgbClr val="FFFFFF"/>
                </a:solidFill>
                <a:latin typeface="Comfortaa"/>
                <a:ea typeface="Comfortaa"/>
                <a:cs typeface="Comfortaa"/>
                <a:sym typeface="Comfortaa"/>
              </a:rPr>
              <a:t> generate ideas using </a:t>
            </a:r>
            <a:r>
              <a:rPr lang="en-GB" sz="1700" dirty="0">
                <a:solidFill>
                  <a:srgbClr val="00A5FF"/>
                </a:solidFill>
                <a:latin typeface="Comfortaa"/>
                <a:ea typeface="Comfortaa"/>
                <a:cs typeface="Comfortaa"/>
                <a:sym typeface="Comfortaa"/>
              </a:rPr>
              <a:t>‘organic’</a:t>
            </a:r>
            <a:r>
              <a:rPr lang="en-GB" sz="1700" dirty="0">
                <a:solidFill>
                  <a:srgbClr val="FFFFFF"/>
                </a:solidFill>
                <a:latin typeface="Comfortaa"/>
                <a:ea typeface="Comfortaa"/>
                <a:cs typeface="Comfortaa"/>
                <a:sym typeface="Comfortaa"/>
              </a:rPr>
              <a:t> for sources of </a:t>
            </a:r>
            <a:r>
              <a:rPr lang="en-GB" sz="1700" dirty="0">
                <a:solidFill>
                  <a:srgbClr val="00A5FF"/>
                </a:solidFill>
                <a:latin typeface="Comfortaa"/>
                <a:ea typeface="Comfortaa"/>
                <a:cs typeface="Comfortaa"/>
                <a:sym typeface="Comfortaa"/>
              </a:rPr>
              <a:t>inspiration</a:t>
            </a:r>
            <a:r>
              <a:rPr lang="en-GB" sz="1700" dirty="0">
                <a:solidFill>
                  <a:srgbClr val="FFFFFF"/>
                </a:solidFill>
                <a:latin typeface="Comfortaa"/>
                <a:ea typeface="Comfortaa"/>
                <a:cs typeface="Comfortaa"/>
                <a:sym typeface="Comfortaa"/>
              </a:rPr>
              <a:t> as well continuing to investigate the work of </a:t>
            </a:r>
            <a:r>
              <a:rPr lang="en-GB" sz="1700" dirty="0">
                <a:solidFill>
                  <a:srgbClr val="00A5FF"/>
                </a:solidFill>
                <a:latin typeface="Comfortaa"/>
                <a:ea typeface="Comfortaa"/>
                <a:cs typeface="Comfortaa"/>
                <a:sym typeface="Comfortaa"/>
              </a:rPr>
              <a:t>Zaha Hadid</a:t>
            </a:r>
            <a:r>
              <a:rPr lang="en-GB" sz="1700" dirty="0">
                <a:solidFill>
                  <a:srgbClr val="FFFFFF"/>
                </a:solidFill>
                <a:latin typeface="Comfortaa"/>
                <a:ea typeface="Comfortaa"/>
                <a:cs typeface="Comfortaa"/>
                <a:sym typeface="Comfortaa"/>
              </a:rPr>
              <a:t> and </a:t>
            </a:r>
            <a:r>
              <a:rPr lang="en-GB" sz="1700" dirty="0">
                <a:solidFill>
                  <a:srgbClr val="00A5FF"/>
                </a:solidFill>
                <a:latin typeface="Comfortaa"/>
                <a:ea typeface="Comfortaa"/>
                <a:cs typeface="Comfortaa"/>
                <a:sym typeface="Comfortaa"/>
              </a:rPr>
              <a:t>Frank Lloyd Wright</a:t>
            </a:r>
            <a:r>
              <a:rPr lang="en-GB" sz="1700" dirty="0">
                <a:solidFill>
                  <a:srgbClr val="FFFFFF"/>
                </a:solidFill>
                <a:latin typeface="Comfortaa"/>
                <a:ea typeface="Comfortaa"/>
                <a:cs typeface="Comfortaa"/>
                <a:sym typeface="Comfortaa"/>
              </a:rPr>
              <a:t> while expanding on that of </a:t>
            </a:r>
            <a:r>
              <a:rPr lang="en-GB" sz="1700" dirty="0">
                <a:solidFill>
                  <a:srgbClr val="00A5FF"/>
                </a:solidFill>
                <a:latin typeface="Comfortaa"/>
                <a:ea typeface="Comfortaa"/>
                <a:cs typeface="Comfortaa"/>
                <a:sym typeface="Comfortaa"/>
              </a:rPr>
              <a:t>Ron Arad</a:t>
            </a:r>
            <a:r>
              <a:rPr lang="en-GB" sz="1700" dirty="0">
                <a:solidFill>
                  <a:srgbClr val="FFFFFF"/>
                </a:solidFill>
                <a:latin typeface="Comfortaa"/>
                <a:ea typeface="Comfortaa"/>
                <a:cs typeface="Comfortaa"/>
                <a:sym typeface="Comfortaa"/>
              </a:rPr>
              <a:t> also. This may link in to the form of objects and </a:t>
            </a:r>
            <a:r>
              <a:rPr lang="en-GB" sz="1700" dirty="0">
                <a:solidFill>
                  <a:srgbClr val="00A5FF"/>
                </a:solidFill>
                <a:latin typeface="Comfortaa"/>
                <a:ea typeface="Comfortaa"/>
                <a:cs typeface="Comfortaa"/>
                <a:sym typeface="Comfortaa"/>
              </a:rPr>
              <a:t>functional designs</a:t>
            </a:r>
            <a:r>
              <a:rPr lang="en-GB" sz="1700" dirty="0">
                <a:solidFill>
                  <a:srgbClr val="FFFFFF"/>
                </a:solidFill>
                <a:latin typeface="Comfortaa"/>
                <a:ea typeface="Comfortaa"/>
                <a:cs typeface="Comfortaa"/>
                <a:sym typeface="Comfortaa"/>
              </a:rPr>
              <a:t> where </a:t>
            </a:r>
            <a:r>
              <a:rPr lang="en-GB" sz="1700" dirty="0">
                <a:solidFill>
                  <a:srgbClr val="00A5FF"/>
                </a:solidFill>
                <a:latin typeface="Comfortaa"/>
                <a:ea typeface="Comfortaa"/>
                <a:cs typeface="Comfortaa"/>
                <a:sym typeface="Comfortaa"/>
              </a:rPr>
              <a:t>form and function</a:t>
            </a:r>
            <a:r>
              <a:rPr lang="en-GB" sz="1700" dirty="0">
                <a:solidFill>
                  <a:srgbClr val="FFFFFF"/>
                </a:solidFill>
                <a:latin typeface="Comfortaa"/>
                <a:ea typeface="Comfortaa"/>
                <a:cs typeface="Comfortaa"/>
                <a:sym typeface="Comfortaa"/>
              </a:rPr>
              <a:t> are equally considered as we interact with products. I will also consider the organic nature of </a:t>
            </a:r>
            <a:r>
              <a:rPr lang="en-GB" sz="1700" dirty="0">
                <a:solidFill>
                  <a:srgbClr val="00A5FF"/>
                </a:solidFill>
                <a:latin typeface="Comfortaa"/>
                <a:ea typeface="Comfortaa"/>
                <a:cs typeface="Comfortaa"/>
                <a:sym typeface="Comfortaa"/>
              </a:rPr>
              <a:t>materials</a:t>
            </a:r>
            <a:r>
              <a:rPr lang="en-GB" sz="1700" dirty="0">
                <a:solidFill>
                  <a:srgbClr val="FFFFFF"/>
                </a:solidFill>
                <a:latin typeface="Comfortaa"/>
                <a:ea typeface="Comfortaa"/>
                <a:cs typeface="Comfortaa"/>
                <a:sym typeface="Comfortaa"/>
              </a:rPr>
              <a:t> and </a:t>
            </a:r>
            <a:r>
              <a:rPr lang="en-GB" sz="1700" dirty="0">
                <a:solidFill>
                  <a:srgbClr val="00A5FF"/>
                </a:solidFill>
                <a:latin typeface="Comfortaa"/>
                <a:ea typeface="Comfortaa"/>
                <a:cs typeface="Comfortaa"/>
                <a:sym typeface="Comfortaa"/>
              </a:rPr>
              <a:t>manufacturing</a:t>
            </a:r>
            <a:r>
              <a:rPr lang="en-GB" sz="1700" dirty="0">
                <a:solidFill>
                  <a:srgbClr val="FFFFFF"/>
                </a:solidFill>
                <a:latin typeface="Comfortaa"/>
                <a:ea typeface="Comfortaa"/>
                <a:cs typeface="Comfortaa"/>
                <a:sym typeface="Comfortaa"/>
              </a:rPr>
              <a:t> processes by comparing and contrasting </a:t>
            </a:r>
            <a:r>
              <a:rPr lang="en-GB" sz="1700" dirty="0">
                <a:solidFill>
                  <a:srgbClr val="00A5FF"/>
                </a:solidFill>
                <a:latin typeface="Comfortaa"/>
                <a:ea typeface="Comfortaa"/>
                <a:cs typeface="Comfortaa"/>
                <a:sym typeface="Comfortaa"/>
              </a:rPr>
              <a:t>Tom </a:t>
            </a:r>
            <a:r>
              <a:rPr lang="en-GB" sz="1700" dirty="0" err="1">
                <a:solidFill>
                  <a:srgbClr val="00A5FF"/>
                </a:solidFill>
                <a:latin typeface="Comfortaa"/>
                <a:ea typeface="Comfortaa"/>
                <a:cs typeface="Comfortaa"/>
                <a:sym typeface="Comfortaa"/>
              </a:rPr>
              <a:t>Raffield’s</a:t>
            </a:r>
            <a:r>
              <a:rPr lang="en-GB" sz="1700" dirty="0">
                <a:solidFill>
                  <a:srgbClr val="FFFFFF"/>
                </a:solidFill>
                <a:latin typeface="Comfortaa"/>
                <a:ea typeface="Comfortaa"/>
                <a:cs typeface="Comfortaa"/>
                <a:sym typeface="Comfortaa"/>
              </a:rPr>
              <a:t> work. </a:t>
            </a:r>
            <a:endParaRPr sz="1700" dirty="0">
              <a:solidFill>
                <a:srgbClr val="FFFFFF"/>
              </a:solidFill>
              <a:latin typeface="Comfortaa"/>
              <a:ea typeface="Comfortaa"/>
              <a:cs typeface="Comfortaa"/>
              <a:sym typeface="Comfortaa"/>
            </a:endParaRPr>
          </a:p>
          <a:p>
            <a:pPr marL="0" lvl="0" indent="0" algn="just" rtl="0">
              <a:spcBef>
                <a:spcPts val="2900"/>
              </a:spcBef>
              <a:spcAft>
                <a:spcPts val="2900"/>
              </a:spcAft>
              <a:buNone/>
            </a:pPr>
            <a:r>
              <a:rPr lang="en-GB" sz="1700" dirty="0">
                <a:solidFill>
                  <a:srgbClr val="FFFFFF"/>
                </a:solidFill>
                <a:latin typeface="Comfortaa"/>
                <a:ea typeface="Comfortaa"/>
                <a:cs typeface="Comfortaa"/>
                <a:sym typeface="Comfortaa"/>
              </a:rPr>
              <a:t>Initially I am going to create a </a:t>
            </a:r>
            <a:r>
              <a:rPr lang="en-GB" sz="1700" dirty="0" err="1">
                <a:solidFill>
                  <a:srgbClr val="00A5FF"/>
                </a:solidFill>
                <a:latin typeface="Comfortaa"/>
                <a:ea typeface="Comfortaa"/>
                <a:cs typeface="Comfortaa"/>
                <a:sym typeface="Comfortaa"/>
              </a:rPr>
              <a:t>mindmap</a:t>
            </a:r>
            <a:r>
              <a:rPr lang="en-GB" sz="1700" dirty="0">
                <a:solidFill>
                  <a:srgbClr val="FFFFFF"/>
                </a:solidFill>
                <a:latin typeface="Comfortaa"/>
                <a:ea typeface="Comfortaa"/>
                <a:cs typeface="Comfortaa"/>
                <a:sym typeface="Comfortaa"/>
              </a:rPr>
              <a:t> focusing on </a:t>
            </a:r>
            <a:r>
              <a:rPr lang="en-GB" sz="1700" dirty="0">
                <a:solidFill>
                  <a:srgbClr val="00A5FF"/>
                </a:solidFill>
                <a:latin typeface="Comfortaa"/>
                <a:ea typeface="Comfortaa"/>
                <a:cs typeface="Comfortaa"/>
                <a:sym typeface="Comfortaa"/>
              </a:rPr>
              <a:t>‘The Deep’</a:t>
            </a:r>
            <a:r>
              <a:rPr lang="en-GB" sz="1700" dirty="0">
                <a:solidFill>
                  <a:srgbClr val="FFFFFF"/>
                </a:solidFill>
                <a:latin typeface="Comfortaa"/>
                <a:ea typeface="Comfortaa"/>
                <a:cs typeface="Comfortaa"/>
                <a:sym typeface="Comfortaa"/>
              </a:rPr>
              <a:t> to collate all of my ideas and potential research options which will enable me to focus my research and investigations.</a:t>
            </a:r>
            <a:endParaRPr sz="1700" dirty="0">
              <a:solidFill>
                <a:srgbClr val="FFFFFF"/>
              </a:solidFill>
              <a:latin typeface="Comfortaa"/>
              <a:ea typeface="Comfortaa"/>
              <a:cs typeface="Comfortaa"/>
              <a:sym typeface="Comfortaa"/>
            </a:endParaRPr>
          </a:p>
        </p:txBody>
      </p:sp>
      <p:sp>
        <p:nvSpPr>
          <p:cNvPr id="807" name="Google Shape;807;p132"/>
          <p:cNvSpPr txBox="1"/>
          <p:nvPr/>
        </p:nvSpPr>
        <p:spPr>
          <a:xfrm>
            <a:off x="92275" y="0"/>
            <a:ext cx="11775000" cy="1326300"/>
          </a:xfrm>
          <a:prstGeom prst="rect">
            <a:avLst/>
          </a:prstGeom>
          <a:noFill/>
          <a:ln>
            <a:noFill/>
          </a:ln>
          <a:effectLst>
            <a:outerShdw blurRad="171450" dist="76200" algn="bl" rotWithShape="0">
              <a:srgbClr val="ADD8E6"/>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8000" b="1" i="1">
                <a:solidFill>
                  <a:srgbClr val="FFFFFF"/>
                </a:solidFill>
                <a:latin typeface="Amatic SC"/>
                <a:ea typeface="Amatic SC"/>
                <a:cs typeface="Amatic SC"/>
                <a:sym typeface="Amatic SC"/>
              </a:rPr>
              <a:t>CREATIVE INTENTIONS - “THE DEEP”</a:t>
            </a:r>
            <a:endParaRPr sz="8000" b="1" i="1">
              <a:solidFill>
                <a:srgbClr val="FFFFFF"/>
              </a:solidFill>
              <a:latin typeface="Amatic SC"/>
              <a:ea typeface="Amatic SC"/>
              <a:cs typeface="Amatic SC"/>
              <a:sym typeface="Amatic S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33"/>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813" name="Google Shape;813;p133"/>
          <p:cNvSpPr txBox="1"/>
          <p:nvPr/>
        </p:nvSpPr>
        <p:spPr>
          <a:xfrm>
            <a:off x="139550" y="76050"/>
            <a:ext cx="12076200" cy="7851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3900">
                <a:solidFill>
                  <a:schemeClr val="lt1"/>
                </a:solidFill>
                <a:latin typeface="Montserrat"/>
                <a:ea typeface="Montserrat"/>
                <a:cs typeface="Montserrat"/>
                <a:sym typeface="Montserrat"/>
              </a:rPr>
              <a:t>Abstractions / Experiments</a:t>
            </a:r>
            <a:endParaRPr sz="3900">
              <a:solidFill>
                <a:srgbClr val="F86142"/>
              </a:solidFill>
              <a:latin typeface="Montserrat"/>
              <a:ea typeface="Montserrat"/>
              <a:cs typeface="Montserrat"/>
              <a:sym typeface="Montserrat"/>
            </a:endParaRPr>
          </a:p>
        </p:txBody>
      </p:sp>
      <p:sp>
        <p:nvSpPr>
          <p:cNvPr id="814" name="Google Shape;814;p133"/>
          <p:cNvSpPr txBox="1"/>
          <p:nvPr/>
        </p:nvSpPr>
        <p:spPr>
          <a:xfrm>
            <a:off x="192550" y="1233750"/>
            <a:ext cx="6735300" cy="634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dirty="0">
                <a:solidFill>
                  <a:schemeClr val="accent1">
                    <a:lumMod val="75000"/>
                  </a:schemeClr>
                </a:solidFill>
                <a:latin typeface="Montserrat"/>
                <a:ea typeface="Montserrat"/>
                <a:cs typeface="Montserrat"/>
                <a:sym typeface="Montserrat"/>
              </a:rPr>
              <a:t>Abstractions / Experiments Guidance</a:t>
            </a:r>
            <a:endParaRPr sz="2500" dirty="0">
              <a:solidFill>
                <a:schemeClr val="accent1">
                  <a:lumMod val="75000"/>
                </a:schemeClr>
              </a:solidFill>
              <a:latin typeface="Montserrat"/>
              <a:ea typeface="Montserrat"/>
              <a:cs typeface="Montserrat"/>
              <a:sym typeface="Montserrat"/>
            </a:endParaRPr>
          </a:p>
          <a:p>
            <a:pPr marL="317500" lvl="0" indent="0" algn="l" rtl="0">
              <a:spcBef>
                <a:spcPts val="0"/>
              </a:spcBef>
              <a:spcAft>
                <a:spcPts val="0"/>
              </a:spcAft>
              <a:buNone/>
            </a:pPr>
            <a:endParaRPr sz="2500" dirty="0">
              <a:solidFill>
                <a:schemeClr val="accent1">
                  <a:lumMod val="75000"/>
                </a:schemeClr>
              </a:solidFill>
              <a:latin typeface="Montserrat"/>
              <a:ea typeface="Montserrat"/>
              <a:cs typeface="Montserrat"/>
              <a:sym typeface="Montserrat"/>
            </a:endParaRPr>
          </a:p>
          <a:p>
            <a:pPr marL="317500" lvl="0" indent="-3111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Include a page title and short paragraph explaining what abstraction / experimentation process you have done</a:t>
            </a:r>
            <a:endParaRPr sz="2500" dirty="0">
              <a:solidFill>
                <a:schemeClr val="accent1">
                  <a:lumMod val="75000"/>
                </a:schemeClr>
              </a:solidFill>
              <a:latin typeface="Montserrat"/>
              <a:ea typeface="Montserrat"/>
              <a:cs typeface="Montserrat"/>
              <a:sym typeface="Montserrat"/>
            </a:endParaRPr>
          </a:p>
          <a:p>
            <a:pPr marL="317500" lvl="0" indent="-3111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Include clear images / sketches</a:t>
            </a:r>
            <a:endParaRPr sz="2500" dirty="0">
              <a:solidFill>
                <a:schemeClr val="accent1">
                  <a:lumMod val="75000"/>
                </a:schemeClr>
              </a:solidFill>
              <a:latin typeface="Montserrat"/>
              <a:ea typeface="Montserrat"/>
              <a:cs typeface="Montserrat"/>
              <a:sym typeface="Montserrat"/>
            </a:endParaRPr>
          </a:p>
          <a:p>
            <a:pPr marL="317500" lvl="0" indent="-3111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Include photos of the original inspiration where possible</a:t>
            </a:r>
            <a:endParaRPr sz="2500" dirty="0">
              <a:solidFill>
                <a:schemeClr val="accent1">
                  <a:lumMod val="75000"/>
                </a:schemeClr>
              </a:solidFill>
              <a:latin typeface="Montserrat"/>
              <a:ea typeface="Montserrat"/>
              <a:cs typeface="Montserrat"/>
              <a:sym typeface="Montserrat"/>
            </a:endParaRPr>
          </a:p>
          <a:p>
            <a:pPr marL="317500" lvl="0" indent="-3111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Include your opinions of the shapes and forms you have created and what you like about them?</a:t>
            </a:r>
            <a:endParaRPr sz="2500" dirty="0">
              <a:solidFill>
                <a:schemeClr val="accent1">
                  <a:lumMod val="75000"/>
                </a:schemeClr>
              </a:solidFill>
              <a:latin typeface="Montserrat"/>
              <a:ea typeface="Montserrat"/>
              <a:cs typeface="Montserrat"/>
              <a:sym typeface="Montserrat"/>
            </a:endParaRPr>
          </a:p>
          <a:p>
            <a:pPr marL="317500" lvl="0" indent="-3111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Include a reflection statement discussing what you’ve learnt and what you’re going to do next / take forward?</a:t>
            </a:r>
            <a:endParaRPr sz="3300" dirty="0">
              <a:solidFill>
                <a:schemeClr val="accent1">
                  <a:lumMod val="75000"/>
                </a:schemeClr>
              </a:solidFill>
              <a:highlight>
                <a:schemeClr val="lt1"/>
              </a:highlight>
              <a:latin typeface="Montserrat"/>
              <a:ea typeface="Montserrat"/>
              <a:cs typeface="Montserrat"/>
              <a:sym typeface="Montserrat"/>
            </a:endParaRPr>
          </a:p>
        </p:txBody>
      </p:sp>
      <p:sp>
        <p:nvSpPr>
          <p:cNvPr id="815" name="Google Shape;815;p133"/>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7" name="Google Shape;817;p13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124760" y="0"/>
            <a:ext cx="7995239" cy="10692000"/>
          </a:xfrm>
          <a:prstGeom prst="rect">
            <a:avLst/>
          </a:prstGeom>
          <a:noFill/>
          <a:ln>
            <a:noFill/>
          </a:ln>
        </p:spPr>
      </p:pic>
      <p:pic>
        <p:nvPicPr>
          <p:cNvPr id="2" name="Abstractions">
            <a:hlinkClick r:id="" action="ppaction://media"/>
            <a:extLst>
              <a:ext uri="{FF2B5EF4-FFF2-40B4-BE49-F238E27FC236}">
                <a16:creationId xmlns:a16="http://schemas.microsoft.com/office/drawing/2014/main" id="{F945BE44-70B7-4663-BB01-F8633451E3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73937" y="8883197"/>
            <a:ext cx="1633203" cy="1633203"/>
          </a:xfrm>
          <a:prstGeom prst="rect">
            <a:avLst/>
          </a:prstGeom>
        </p:spPr>
      </p:pic>
      <p:pic>
        <p:nvPicPr>
          <p:cNvPr id="9" name="Picture 8" descr="Z:\Pictures\logos\WJEC_Logo_RGB.jpg">
            <a:extLst>
              <a:ext uri="{FF2B5EF4-FFF2-40B4-BE49-F238E27FC236}">
                <a16:creationId xmlns:a16="http://schemas.microsoft.com/office/drawing/2014/main" id="{1D2664D3-EDF4-495E-859E-81383A67B13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pic>
        <p:nvPicPr>
          <p:cNvPr id="822" name="Google Shape;822;p1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195264">
            <a:off x="3371899" y="1212797"/>
            <a:ext cx="4224778" cy="2343063"/>
          </a:xfrm>
          <a:prstGeom prst="rect">
            <a:avLst/>
          </a:prstGeom>
          <a:noFill/>
          <a:ln>
            <a:noFill/>
          </a:ln>
        </p:spPr>
      </p:pic>
      <p:pic>
        <p:nvPicPr>
          <p:cNvPr id="823" name="Google Shape;823;p13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0800000">
            <a:off x="94354" y="6212279"/>
            <a:ext cx="3217448" cy="4360620"/>
          </a:xfrm>
          <a:prstGeom prst="rect">
            <a:avLst/>
          </a:prstGeom>
          <a:noFill/>
          <a:ln>
            <a:noFill/>
          </a:ln>
        </p:spPr>
      </p:pic>
      <p:pic>
        <p:nvPicPr>
          <p:cNvPr id="824" name="Google Shape;824;p13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1543441">
            <a:off x="7406936" y="1241655"/>
            <a:ext cx="2709447" cy="2460964"/>
          </a:xfrm>
          <a:prstGeom prst="rect">
            <a:avLst/>
          </a:prstGeom>
          <a:noFill/>
          <a:ln>
            <a:noFill/>
          </a:ln>
        </p:spPr>
      </p:pic>
      <p:pic>
        <p:nvPicPr>
          <p:cNvPr id="825" name="Google Shape;825;p13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425678">
            <a:off x="11639954" y="969084"/>
            <a:ext cx="3283536" cy="2423709"/>
          </a:xfrm>
          <a:prstGeom prst="rect">
            <a:avLst/>
          </a:prstGeom>
          <a:noFill/>
          <a:ln>
            <a:noFill/>
          </a:ln>
        </p:spPr>
      </p:pic>
      <p:pic>
        <p:nvPicPr>
          <p:cNvPr id="826" name="Google Shape;826;p13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10023015">
            <a:off x="2705104" y="7441875"/>
            <a:ext cx="3345672" cy="2905745"/>
          </a:xfrm>
          <a:prstGeom prst="rect">
            <a:avLst/>
          </a:prstGeom>
          <a:noFill/>
          <a:ln>
            <a:noFill/>
          </a:ln>
        </p:spPr>
      </p:pic>
      <p:pic>
        <p:nvPicPr>
          <p:cNvPr id="827" name="Google Shape;827;p13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918455">
            <a:off x="2850198" y="4226552"/>
            <a:ext cx="4174317" cy="2894213"/>
          </a:xfrm>
          <a:prstGeom prst="rect">
            <a:avLst/>
          </a:prstGeom>
          <a:noFill/>
          <a:ln>
            <a:noFill/>
          </a:ln>
        </p:spPr>
      </p:pic>
      <p:pic>
        <p:nvPicPr>
          <p:cNvPr id="828" name="Google Shape;828;p13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2317675" y="3919000"/>
            <a:ext cx="2694601" cy="2684727"/>
          </a:xfrm>
          <a:prstGeom prst="rect">
            <a:avLst/>
          </a:prstGeom>
          <a:noFill/>
          <a:ln>
            <a:noFill/>
          </a:ln>
        </p:spPr>
      </p:pic>
      <p:pic>
        <p:nvPicPr>
          <p:cNvPr id="829" name="Google Shape;829;p134"/>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5780426" y="7321188"/>
            <a:ext cx="3217447" cy="3147101"/>
          </a:xfrm>
          <a:prstGeom prst="rect">
            <a:avLst/>
          </a:prstGeom>
          <a:noFill/>
          <a:ln>
            <a:noFill/>
          </a:ln>
        </p:spPr>
      </p:pic>
      <p:pic>
        <p:nvPicPr>
          <p:cNvPr id="830" name="Google Shape;830;p134"/>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6662563" y="3751413"/>
            <a:ext cx="3217450" cy="3189176"/>
          </a:xfrm>
          <a:prstGeom prst="rect">
            <a:avLst/>
          </a:prstGeom>
          <a:noFill/>
          <a:ln>
            <a:noFill/>
          </a:ln>
        </p:spPr>
      </p:pic>
      <p:pic>
        <p:nvPicPr>
          <p:cNvPr id="831" name="Google Shape;831;p134"/>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rot="-1442424">
            <a:off x="9636292" y="2765533"/>
            <a:ext cx="2804863" cy="2921321"/>
          </a:xfrm>
          <a:prstGeom prst="rect">
            <a:avLst/>
          </a:prstGeom>
          <a:noFill/>
          <a:ln>
            <a:noFill/>
          </a:ln>
        </p:spPr>
      </p:pic>
      <p:pic>
        <p:nvPicPr>
          <p:cNvPr id="832" name="Google Shape;832;p134"/>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rot="-1050512">
            <a:off x="9655019" y="5656817"/>
            <a:ext cx="2767409" cy="1545114"/>
          </a:xfrm>
          <a:prstGeom prst="rect">
            <a:avLst/>
          </a:prstGeom>
          <a:noFill/>
          <a:ln>
            <a:noFill/>
          </a:ln>
        </p:spPr>
      </p:pic>
      <p:sp>
        <p:nvSpPr>
          <p:cNvPr id="833" name="Google Shape;833;p134"/>
          <p:cNvSpPr txBox="1"/>
          <p:nvPr/>
        </p:nvSpPr>
        <p:spPr>
          <a:xfrm>
            <a:off x="3099125" y="6883700"/>
            <a:ext cx="6275100" cy="747900"/>
          </a:xfrm>
          <a:prstGeom prst="rect">
            <a:avLst/>
          </a:prstGeom>
          <a:noFill/>
          <a:ln>
            <a:noFill/>
          </a:ln>
          <a:effectLst>
            <a:outerShdw blurRad="128588" dist="76200" algn="bl" rotWithShape="0">
              <a:srgbClr val="8E00FF"/>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Comfortaa"/>
                <a:ea typeface="Comfortaa"/>
                <a:cs typeface="Comfortaa"/>
                <a:sym typeface="Comfortaa"/>
              </a:rPr>
              <a:t>These shapes look like </a:t>
            </a:r>
            <a:r>
              <a:rPr lang="en-GB" sz="1700">
                <a:solidFill>
                  <a:srgbClr val="DB00FF"/>
                </a:solidFill>
                <a:latin typeface="Comfortaa"/>
                <a:ea typeface="Comfortaa"/>
                <a:cs typeface="Comfortaa"/>
                <a:sym typeface="Comfortaa"/>
              </a:rPr>
              <a:t>coral</a:t>
            </a:r>
            <a:r>
              <a:rPr lang="en-GB" sz="1700">
                <a:solidFill>
                  <a:srgbClr val="FFFFFF"/>
                </a:solidFill>
                <a:latin typeface="Comfortaa"/>
                <a:ea typeface="Comfortaa"/>
                <a:cs typeface="Comfortaa"/>
                <a:sym typeface="Comfortaa"/>
              </a:rPr>
              <a:t> or </a:t>
            </a:r>
            <a:r>
              <a:rPr lang="en-GB" sz="1700">
                <a:solidFill>
                  <a:srgbClr val="DB00FF"/>
                </a:solidFill>
                <a:latin typeface="Comfortaa"/>
                <a:ea typeface="Comfortaa"/>
                <a:cs typeface="Comfortaa"/>
                <a:sym typeface="Comfortaa"/>
              </a:rPr>
              <a:t>shells</a:t>
            </a:r>
            <a:r>
              <a:rPr lang="en-GB" sz="1700">
                <a:solidFill>
                  <a:srgbClr val="FFFFFF"/>
                </a:solidFill>
                <a:latin typeface="Comfortaa"/>
                <a:ea typeface="Comfortaa"/>
                <a:cs typeface="Comfortaa"/>
                <a:sym typeface="Comfortaa"/>
              </a:rPr>
              <a:t>. The </a:t>
            </a:r>
            <a:r>
              <a:rPr lang="en-GB" sz="1700">
                <a:solidFill>
                  <a:srgbClr val="DB00FF"/>
                </a:solidFill>
                <a:latin typeface="Comfortaa"/>
                <a:ea typeface="Comfortaa"/>
                <a:cs typeface="Comfortaa"/>
                <a:sym typeface="Comfortaa"/>
              </a:rPr>
              <a:t>fluid</a:t>
            </a:r>
            <a:r>
              <a:rPr lang="en-GB" sz="1700">
                <a:solidFill>
                  <a:srgbClr val="FFFFFF"/>
                </a:solidFill>
                <a:latin typeface="Comfortaa"/>
                <a:ea typeface="Comfortaa"/>
                <a:cs typeface="Comfortaa"/>
                <a:sym typeface="Comfortaa"/>
              </a:rPr>
              <a:t> and </a:t>
            </a:r>
            <a:r>
              <a:rPr lang="en-GB" sz="1700">
                <a:solidFill>
                  <a:srgbClr val="DB00FF"/>
                </a:solidFill>
                <a:latin typeface="Comfortaa"/>
                <a:ea typeface="Comfortaa"/>
                <a:cs typeface="Comfortaa"/>
                <a:sym typeface="Comfortaa"/>
              </a:rPr>
              <a:t>spiraling</a:t>
            </a:r>
            <a:r>
              <a:rPr lang="en-GB" sz="1700">
                <a:solidFill>
                  <a:srgbClr val="FFFFFF"/>
                </a:solidFill>
                <a:latin typeface="Comfortaa"/>
                <a:ea typeface="Comfortaa"/>
                <a:cs typeface="Comfortaa"/>
                <a:sym typeface="Comfortaa"/>
              </a:rPr>
              <a:t> lines look like Zaha Hadid’s </a:t>
            </a:r>
            <a:r>
              <a:rPr lang="en-GB" sz="1700">
                <a:solidFill>
                  <a:srgbClr val="DB00FF"/>
                </a:solidFill>
                <a:latin typeface="Comfortaa"/>
                <a:ea typeface="Comfortaa"/>
                <a:cs typeface="Comfortaa"/>
                <a:sym typeface="Comfortaa"/>
              </a:rPr>
              <a:t>Vortexx lighting</a:t>
            </a:r>
            <a:r>
              <a:rPr lang="en-GB" sz="1700">
                <a:solidFill>
                  <a:srgbClr val="FFFFFF"/>
                </a:solidFill>
                <a:latin typeface="Comfortaa"/>
                <a:ea typeface="Comfortaa"/>
                <a:cs typeface="Comfortaa"/>
                <a:sym typeface="Comfortaa"/>
              </a:rPr>
              <a:t>. </a:t>
            </a:r>
            <a:endParaRPr sz="1700">
              <a:solidFill>
                <a:srgbClr val="FFFFFF"/>
              </a:solidFill>
              <a:latin typeface="Comfortaa"/>
              <a:ea typeface="Comfortaa"/>
              <a:cs typeface="Comfortaa"/>
              <a:sym typeface="Comfortaa"/>
            </a:endParaRPr>
          </a:p>
        </p:txBody>
      </p:sp>
      <p:pic>
        <p:nvPicPr>
          <p:cNvPr id="834" name="Google Shape;834;p134"/>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rot="1268377">
            <a:off x="387664" y="4069064"/>
            <a:ext cx="2696296" cy="2384596"/>
          </a:xfrm>
          <a:prstGeom prst="rect">
            <a:avLst/>
          </a:prstGeom>
          <a:noFill/>
          <a:ln>
            <a:noFill/>
          </a:ln>
        </p:spPr>
      </p:pic>
      <p:sp>
        <p:nvSpPr>
          <p:cNvPr id="835" name="Google Shape;835;p134"/>
          <p:cNvSpPr txBox="1"/>
          <p:nvPr/>
        </p:nvSpPr>
        <p:spPr>
          <a:xfrm>
            <a:off x="50700" y="0"/>
            <a:ext cx="15018600" cy="1217400"/>
          </a:xfrm>
          <a:prstGeom prst="rect">
            <a:avLst/>
          </a:prstGeom>
          <a:noFill/>
          <a:ln>
            <a:noFill/>
          </a:ln>
          <a:effectLst>
            <a:outerShdw blurRad="128588" dist="76200" algn="bl" rotWithShape="0">
              <a:srgbClr val="9900FF"/>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7600" b="1" i="1">
                <a:solidFill>
                  <a:srgbClr val="FFFFFF"/>
                </a:solidFill>
                <a:latin typeface="Amatic SC"/>
                <a:ea typeface="Amatic SC"/>
                <a:cs typeface="Amatic SC"/>
                <a:sym typeface="Amatic SC"/>
              </a:rPr>
              <a:t>LONG EXPOSURE PHOTOGRAPHS INSPIRED BY ZAHA HADID AND THE DEEP</a:t>
            </a:r>
            <a:endParaRPr sz="7600" b="1" i="1">
              <a:solidFill>
                <a:srgbClr val="FFFFFF"/>
              </a:solidFill>
              <a:latin typeface="Amatic SC"/>
              <a:ea typeface="Amatic SC"/>
              <a:cs typeface="Amatic SC"/>
              <a:sym typeface="Amatic SC"/>
            </a:endParaRPr>
          </a:p>
        </p:txBody>
      </p:sp>
      <p:sp>
        <p:nvSpPr>
          <p:cNvPr id="836" name="Google Shape;836;p134"/>
          <p:cNvSpPr txBox="1"/>
          <p:nvPr/>
        </p:nvSpPr>
        <p:spPr>
          <a:xfrm>
            <a:off x="94325" y="2567100"/>
            <a:ext cx="3004800" cy="1550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700">
                <a:solidFill>
                  <a:srgbClr val="FFFFFF"/>
                </a:solidFill>
                <a:latin typeface="Comfortaa"/>
                <a:ea typeface="Comfortaa"/>
                <a:cs typeface="Comfortaa"/>
                <a:sym typeface="Comfortaa"/>
              </a:rPr>
              <a:t>I took long </a:t>
            </a:r>
            <a:r>
              <a:rPr lang="en-GB" sz="1700">
                <a:solidFill>
                  <a:srgbClr val="DB00FF"/>
                </a:solidFill>
                <a:latin typeface="Comfortaa"/>
                <a:ea typeface="Comfortaa"/>
                <a:cs typeface="Comfortaa"/>
                <a:sym typeface="Comfortaa"/>
              </a:rPr>
              <a:t>exposure</a:t>
            </a:r>
            <a:r>
              <a:rPr lang="en-GB" sz="1700">
                <a:solidFill>
                  <a:srgbClr val="FFFFFF"/>
                </a:solidFill>
                <a:latin typeface="Comfortaa"/>
                <a:ea typeface="Comfortaa"/>
                <a:cs typeface="Comfortaa"/>
                <a:sym typeface="Comfortaa"/>
              </a:rPr>
              <a:t> </a:t>
            </a:r>
            <a:r>
              <a:rPr lang="en-GB" sz="1700">
                <a:solidFill>
                  <a:srgbClr val="DB00FF"/>
                </a:solidFill>
                <a:latin typeface="Comfortaa"/>
                <a:ea typeface="Comfortaa"/>
                <a:cs typeface="Comfortaa"/>
                <a:sym typeface="Comfortaa"/>
              </a:rPr>
              <a:t>photographs</a:t>
            </a:r>
            <a:r>
              <a:rPr lang="en-GB" sz="1700">
                <a:solidFill>
                  <a:srgbClr val="FFFFFF"/>
                </a:solidFill>
                <a:latin typeface="Comfortaa"/>
                <a:ea typeface="Comfortaa"/>
                <a:cs typeface="Comfortaa"/>
                <a:sym typeface="Comfortaa"/>
              </a:rPr>
              <a:t> of </a:t>
            </a:r>
            <a:r>
              <a:rPr lang="en-GB" sz="1700">
                <a:solidFill>
                  <a:srgbClr val="DB00FF"/>
                </a:solidFill>
                <a:latin typeface="Comfortaa"/>
                <a:ea typeface="Comfortaa"/>
                <a:cs typeface="Comfortaa"/>
                <a:sym typeface="Comfortaa"/>
              </a:rPr>
              <a:t>random</a:t>
            </a:r>
            <a:r>
              <a:rPr lang="en-GB" sz="1700">
                <a:solidFill>
                  <a:srgbClr val="FFFFFF"/>
                </a:solidFill>
                <a:latin typeface="Comfortaa"/>
                <a:ea typeface="Comfortaa"/>
                <a:cs typeface="Comfortaa"/>
                <a:sym typeface="Comfortaa"/>
              </a:rPr>
              <a:t>, </a:t>
            </a:r>
            <a:r>
              <a:rPr lang="en-GB" sz="1700">
                <a:solidFill>
                  <a:srgbClr val="DB00FF"/>
                </a:solidFill>
                <a:latin typeface="Comfortaa"/>
                <a:ea typeface="Comfortaa"/>
                <a:cs typeface="Comfortaa"/>
                <a:sym typeface="Comfortaa"/>
              </a:rPr>
              <a:t>continuous</a:t>
            </a:r>
            <a:r>
              <a:rPr lang="en-GB" sz="1700">
                <a:solidFill>
                  <a:srgbClr val="FFFFFF"/>
                </a:solidFill>
                <a:latin typeface="Comfortaa"/>
                <a:ea typeface="Comfortaa"/>
                <a:cs typeface="Comfortaa"/>
                <a:sym typeface="Comfortaa"/>
              </a:rPr>
              <a:t> patterns of light. I then edited the photos to add the </a:t>
            </a:r>
            <a:r>
              <a:rPr lang="en-GB" sz="1700">
                <a:solidFill>
                  <a:srgbClr val="DB00FF"/>
                </a:solidFill>
                <a:latin typeface="Comfortaa"/>
                <a:ea typeface="Comfortaa"/>
                <a:cs typeface="Comfortaa"/>
                <a:sym typeface="Comfortaa"/>
              </a:rPr>
              <a:t>neon</a:t>
            </a:r>
            <a:r>
              <a:rPr lang="en-GB" sz="1700">
                <a:solidFill>
                  <a:srgbClr val="FFFFFF"/>
                </a:solidFill>
                <a:latin typeface="Comfortaa"/>
                <a:ea typeface="Comfortaa"/>
                <a:cs typeface="Comfortaa"/>
                <a:sym typeface="Comfortaa"/>
              </a:rPr>
              <a:t> purple colours. </a:t>
            </a:r>
            <a:endParaRPr sz="1700">
              <a:solidFill>
                <a:srgbClr val="FFFFFF"/>
              </a:solidFill>
              <a:latin typeface="Comfortaa"/>
              <a:ea typeface="Comfortaa"/>
              <a:cs typeface="Comfortaa"/>
              <a:sym typeface="Comfortaa"/>
            </a:endParaRPr>
          </a:p>
        </p:txBody>
      </p:sp>
      <p:sp>
        <p:nvSpPr>
          <p:cNvPr id="837" name="Google Shape;837;p134"/>
          <p:cNvSpPr txBox="1"/>
          <p:nvPr/>
        </p:nvSpPr>
        <p:spPr>
          <a:xfrm>
            <a:off x="94350" y="6606925"/>
            <a:ext cx="2205600" cy="155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Comfortaa"/>
                <a:ea typeface="Comfortaa"/>
                <a:cs typeface="Comfortaa"/>
                <a:sym typeface="Comfortaa"/>
              </a:rPr>
              <a:t>The </a:t>
            </a:r>
            <a:r>
              <a:rPr lang="en-GB" sz="1700">
                <a:solidFill>
                  <a:srgbClr val="DB00FF"/>
                </a:solidFill>
                <a:latin typeface="Comfortaa"/>
                <a:ea typeface="Comfortaa"/>
                <a:cs typeface="Comfortaa"/>
                <a:sym typeface="Comfortaa"/>
              </a:rPr>
              <a:t>trails</a:t>
            </a:r>
            <a:r>
              <a:rPr lang="en-GB" sz="1700">
                <a:solidFill>
                  <a:srgbClr val="FFFFFF"/>
                </a:solidFill>
                <a:latin typeface="Comfortaa"/>
                <a:ea typeface="Comfortaa"/>
                <a:cs typeface="Comfortaa"/>
                <a:sym typeface="Comfortaa"/>
              </a:rPr>
              <a:t> of </a:t>
            </a:r>
            <a:r>
              <a:rPr lang="en-GB" sz="1700">
                <a:solidFill>
                  <a:srgbClr val="DB00FF"/>
                </a:solidFill>
                <a:latin typeface="Comfortaa"/>
                <a:ea typeface="Comfortaa"/>
                <a:cs typeface="Comfortaa"/>
                <a:sym typeface="Comfortaa"/>
              </a:rPr>
              <a:t>light</a:t>
            </a:r>
            <a:r>
              <a:rPr lang="en-GB" sz="1700">
                <a:solidFill>
                  <a:srgbClr val="FFFFFF"/>
                </a:solidFill>
                <a:latin typeface="Comfortaa"/>
                <a:ea typeface="Comfortaa"/>
                <a:cs typeface="Comfortaa"/>
                <a:sym typeface="Comfortaa"/>
              </a:rPr>
              <a:t> reminds me of a squid </a:t>
            </a:r>
            <a:r>
              <a:rPr lang="en-GB" sz="1700">
                <a:solidFill>
                  <a:srgbClr val="DB00FF"/>
                </a:solidFill>
                <a:latin typeface="Comfortaa"/>
                <a:ea typeface="Comfortaa"/>
                <a:cs typeface="Comfortaa"/>
                <a:sym typeface="Comfortaa"/>
              </a:rPr>
              <a:t>propelling</a:t>
            </a:r>
            <a:r>
              <a:rPr lang="en-GB" sz="1700">
                <a:solidFill>
                  <a:srgbClr val="FFFFFF"/>
                </a:solidFill>
                <a:latin typeface="Comfortaa"/>
                <a:ea typeface="Comfortaa"/>
                <a:cs typeface="Comfortaa"/>
                <a:sym typeface="Comfortaa"/>
              </a:rPr>
              <a:t> itself through water. </a:t>
            </a:r>
            <a:endParaRPr sz="1700">
              <a:solidFill>
                <a:srgbClr val="FFFFFF"/>
              </a:solidFill>
              <a:latin typeface="Comfortaa"/>
              <a:ea typeface="Comfortaa"/>
              <a:cs typeface="Comfortaa"/>
              <a:sym typeface="Comfortaa"/>
            </a:endParaRPr>
          </a:p>
        </p:txBody>
      </p:sp>
      <p:sp>
        <p:nvSpPr>
          <p:cNvPr id="838" name="Google Shape;838;p134"/>
          <p:cNvSpPr txBox="1"/>
          <p:nvPr/>
        </p:nvSpPr>
        <p:spPr>
          <a:xfrm>
            <a:off x="3099125" y="3848600"/>
            <a:ext cx="4057500" cy="1010700"/>
          </a:xfrm>
          <a:prstGeom prst="rect">
            <a:avLst/>
          </a:prstGeom>
          <a:noFill/>
          <a:ln>
            <a:noFill/>
          </a:ln>
          <a:effectLst>
            <a:outerShdw blurRad="128588" dist="76200" algn="bl" rotWithShape="0">
              <a:srgbClr val="8E00FF"/>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Comfortaa"/>
                <a:ea typeface="Comfortaa"/>
                <a:cs typeface="Comfortaa"/>
                <a:sym typeface="Comfortaa"/>
              </a:rPr>
              <a:t>I really like this shape as it looks like a </a:t>
            </a:r>
            <a:r>
              <a:rPr lang="en-GB" sz="1700">
                <a:solidFill>
                  <a:srgbClr val="DB00FF"/>
                </a:solidFill>
                <a:latin typeface="Comfortaa"/>
                <a:ea typeface="Comfortaa"/>
                <a:cs typeface="Comfortaa"/>
                <a:sym typeface="Comfortaa"/>
              </a:rPr>
              <a:t>clam</a:t>
            </a:r>
            <a:r>
              <a:rPr lang="en-GB" sz="1700">
                <a:solidFill>
                  <a:srgbClr val="FFFFFF"/>
                </a:solidFill>
                <a:latin typeface="Comfortaa"/>
                <a:ea typeface="Comfortaa"/>
                <a:cs typeface="Comfortaa"/>
                <a:sym typeface="Comfortaa"/>
              </a:rPr>
              <a:t> </a:t>
            </a:r>
            <a:r>
              <a:rPr lang="en-GB" sz="1700">
                <a:solidFill>
                  <a:srgbClr val="DB00FF"/>
                </a:solidFill>
                <a:latin typeface="Comfortaa"/>
                <a:ea typeface="Comfortaa"/>
                <a:cs typeface="Comfortaa"/>
                <a:sym typeface="Comfortaa"/>
              </a:rPr>
              <a:t>shell</a:t>
            </a:r>
            <a:r>
              <a:rPr lang="en-GB" sz="1700">
                <a:solidFill>
                  <a:srgbClr val="FFFFFF"/>
                </a:solidFill>
                <a:latin typeface="Comfortaa"/>
                <a:ea typeface="Comfortaa"/>
                <a:cs typeface="Comfortaa"/>
                <a:sym typeface="Comfortaa"/>
              </a:rPr>
              <a:t> which is something I haven't yet explored.</a:t>
            </a:r>
            <a:endParaRPr sz="1700">
              <a:solidFill>
                <a:srgbClr val="FFFFFF"/>
              </a:solidFill>
              <a:latin typeface="Comfortaa"/>
              <a:ea typeface="Comfortaa"/>
              <a:cs typeface="Comfortaa"/>
              <a:sym typeface="Comfortaa"/>
            </a:endParaRPr>
          </a:p>
        </p:txBody>
      </p:sp>
      <p:pic>
        <p:nvPicPr>
          <p:cNvPr id="839" name="Google Shape;839;p134"/>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rot="508741">
            <a:off x="8762763" y="7804285"/>
            <a:ext cx="3188555" cy="2418680"/>
          </a:xfrm>
          <a:prstGeom prst="rect">
            <a:avLst/>
          </a:prstGeom>
          <a:noFill/>
          <a:ln>
            <a:noFill/>
          </a:ln>
        </p:spPr>
      </p:pic>
      <p:sp>
        <p:nvSpPr>
          <p:cNvPr id="840" name="Google Shape;840;p134"/>
          <p:cNvSpPr txBox="1"/>
          <p:nvPr/>
        </p:nvSpPr>
        <p:spPr>
          <a:xfrm>
            <a:off x="11843100" y="7189825"/>
            <a:ext cx="3217500" cy="33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b="1" u="sng">
                <a:solidFill>
                  <a:srgbClr val="FFFFFF"/>
                </a:solidFill>
                <a:latin typeface="Amatic SC"/>
                <a:ea typeface="Amatic SC"/>
                <a:cs typeface="Amatic SC"/>
                <a:sym typeface="Amatic SC"/>
              </a:rPr>
              <a:t>EVALUATION:</a:t>
            </a:r>
            <a:endParaRPr sz="2300" b="1" u="sng">
              <a:solidFill>
                <a:srgbClr val="FFFFFF"/>
              </a:solidFill>
              <a:latin typeface="Amatic SC"/>
              <a:ea typeface="Amatic SC"/>
              <a:cs typeface="Amatic SC"/>
              <a:sym typeface="Amatic SC"/>
            </a:endParaRPr>
          </a:p>
          <a:p>
            <a:pPr marL="0" lvl="0" indent="0" algn="just" rtl="0">
              <a:spcBef>
                <a:spcPts val="0"/>
              </a:spcBef>
              <a:spcAft>
                <a:spcPts val="0"/>
              </a:spcAft>
              <a:buNone/>
            </a:pPr>
            <a:r>
              <a:rPr lang="en-GB" sz="2300" b="1">
                <a:solidFill>
                  <a:srgbClr val="FFFFFF"/>
                </a:solidFill>
                <a:latin typeface="Amatic SC"/>
                <a:ea typeface="Amatic SC"/>
                <a:cs typeface="Amatic SC"/>
                <a:sym typeface="Amatic SC"/>
              </a:rPr>
              <a:t>From investigating The Deep and Zaha Hadid, I now have enough shapes and forms to design from. I have enjoyed using light to create random forms and will take inspiration from. My next steps are to design lighting based on these shapes and Zaha Hadid’s designs.</a:t>
            </a:r>
            <a:endParaRPr sz="2300" b="1">
              <a:solidFill>
                <a:srgbClr val="FFFFFF"/>
              </a:solidFill>
              <a:latin typeface="Amatic SC"/>
              <a:ea typeface="Amatic SC"/>
              <a:cs typeface="Amatic SC"/>
              <a:sym typeface="Amatic SC"/>
            </a:endParaRPr>
          </a:p>
        </p:txBody>
      </p:sp>
      <p:sp>
        <p:nvSpPr>
          <p:cNvPr id="841" name="Google Shape;841;p134"/>
          <p:cNvSpPr txBox="1"/>
          <p:nvPr/>
        </p:nvSpPr>
        <p:spPr>
          <a:xfrm>
            <a:off x="9904725" y="1217400"/>
            <a:ext cx="2268000" cy="1550700"/>
          </a:xfrm>
          <a:prstGeom prst="rect">
            <a:avLst/>
          </a:prstGeom>
          <a:noFill/>
          <a:ln>
            <a:noFill/>
          </a:ln>
          <a:effectLst>
            <a:outerShdw blurRad="128588" dist="76200" algn="bl" rotWithShape="0">
              <a:srgbClr val="8E00FF"/>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Comfortaa"/>
                <a:ea typeface="Comfortaa"/>
                <a:cs typeface="Comfortaa"/>
                <a:sym typeface="Comfortaa"/>
              </a:rPr>
              <a:t>The </a:t>
            </a:r>
            <a:r>
              <a:rPr lang="en-GB" sz="1700">
                <a:solidFill>
                  <a:srgbClr val="DB00FF"/>
                </a:solidFill>
                <a:latin typeface="Comfortaa"/>
                <a:ea typeface="Comfortaa"/>
                <a:cs typeface="Comfortaa"/>
                <a:sym typeface="Comfortaa"/>
              </a:rPr>
              <a:t>outline</a:t>
            </a:r>
            <a:r>
              <a:rPr lang="en-GB" sz="1700">
                <a:solidFill>
                  <a:srgbClr val="FFFFFF"/>
                </a:solidFill>
                <a:latin typeface="Comfortaa"/>
                <a:ea typeface="Comfortaa"/>
                <a:cs typeface="Comfortaa"/>
                <a:sym typeface="Comfortaa"/>
              </a:rPr>
              <a:t> of the shapes is similar to the outlined patterns of </a:t>
            </a:r>
            <a:r>
              <a:rPr lang="en-GB" sz="1700">
                <a:solidFill>
                  <a:srgbClr val="DB00FF"/>
                </a:solidFill>
                <a:latin typeface="Comfortaa"/>
                <a:ea typeface="Comfortaa"/>
                <a:cs typeface="Comfortaa"/>
                <a:sym typeface="Comfortaa"/>
              </a:rPr>
              <a:t>bioluminescent</a:t>
            </a:r>
            <a:r>
              <a:rPr lang="en-GB" sz="1700">
                <a:solidFill>
                  <a:srgbClr val="FFFFFF"/>
                </a:solidFill>
                <a:latin typeface="Comfortaa"/>
                <a:ea typeface="Comfortaa"/>
                <a:cs typeface="Comfortaa"/>
                <a:sym typeface="Comfortaa"/>
              </a:rPr>
              <a:t> animals. </a:t>
            </a:r>
            <a:endParaRPr sz="1700">
              <a:solidFill>
                <a:srgbClr val="FFFFFF"/>
              </a:solidFill>
              <a:latin typeface="Comfortaa"/>
              <a:ea typeface="Comfortaa"/>
              <a:cs typeface="Comfortaa"/>
              <a:sym typeface="Comfortaa"/>
            </a:endParaRPr>
          </a:p>
        </p:txBody>
      </p:sp>
      <p:sp>
        <p:nvSpPr>
          <p:cNvPr id="842" name="Google Shape;842;p134"/>
          <p:cNvSpPr txBox="1"/>
          <p:nvPr/>
        </p:nvSpPr>
        <p:spPr>
          <a:xfrm rot="468">
            <a:off x="9374212" y="5140800"/>
            <a:ext cx="2205600" cy="886800"/>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FFFFFF"/>
                </a:solidFill>
                <a:latin typeface="Caveat"/>
                <a:ea typeface="Caveat"/>
                <a:cs typeface="Caveat"/>
                <a:sym typeface="Caveat"/>
              </a:rPr>
              <a:t>circulating</a:t>
            </a:r>
            <a:endParaRPr sz="3700" b="1">
              <a:solidFill>
                <a:srgbClr val="FFFFFF"/>
              </a:solidFill>
              <a:latin typeface="Caveat"/>
              <a:ea typeface="Caveat"/>
              <a:cs typeface="Caveat"/>
              <a:sym typeface="Caveat"/>
            </a:endParaRPr>
          </a:p>
        </p:txBody>
      </p:sp>
      <p:sp>
        <p:nvSpPr>
          <p:cNvPr id="843" name="Google Shape;843;p134"/>
          <p:cNvSpPr txBox="1"/>
          <p:nvPr/>
        </p:nvSpPr>
        <p:spPr>
          <a:xfrm rot="613">
            <a:off x="7920310" y="3208450"/>
            <a:ext cx="1682400" cy="886800"/>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FFFFFF"/>
                </a:solidFill>
                <a:latin typeface="Caveat"/>
                <a:ea typeface="Caveat"/>
                <a:cs typeface="Caveat"/>
                <a:sym typeface="Caveat"/>
              </a:rPr>
              <a:t>outlined</a:t>
            </a:r>
            <a:endParaRPr sz="3700" b="1">
              <a:solidFill>
                <a:srgbClr val="FFFFFF"/>
              </a:solidFill>
              <a:latin typeface="Caveat"/>
              <a:ea typeface="Caveat"/>
              <a:cs typeface="Caveat"/>
              <a:sym typeface="Caveat"/>
            </a:endParaRPr>
          </a:p>
        </p:txBody>
      </p:sp>
      <p:sp>
        <p:nvSpPr>
          <p:cNvPr id="844" name="Google Shape;844;p134"/>
          <p:cNvSpPr txBox="1"/>
          <p:nvPr/>
        </p:nvSpPr>
        <p:spPr>
          <a:xfrm rot="-3563072">
            <a:off x="1697498" y="7425877"/>
            <a:ext cx="1633503" cy="886751"/>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FFFFFF"/>
                </a:solidFill>
                <a:latin typeface="Caveat"/>
                <a:ea typeface="Caveat"/>
                <a:cs typeface="Caveat"/>
                <a:sym typeface="Caveat"/>
              </a:rPr>
              <a:t>trailing</a:t>
            </a:r>
            <a:endParaRPr sz="3700" b="1">
              <a:solidFill>
                <a:srgbClr val="FFFFFF"/>
              </a:solidFill>
              <a:latin typeface="Caveat"/>
              <a:ea typeface="Caveat"/>
              <a:cs typeface="Caveat"/>
              <a:sym typeface="Caveat"/>
            </a:endParaRPr>
          </a:p>
        </p:txBody>
      </p:sp>
      <p:sp>
        <p:nvSpPr>
          <p:cNvPr id="845" name="Google Shape;845;p134"/>
          <p:cNvSpPr txBox="1"/>
          <p:nvPr/>
        </p:nvSpPr>
        <p:spPr>
          <a:xfrm rot="613">
            <a:off x="2542200" y="4597263"/>
            <a:ext cx="1682400" cy="886800"/>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FFFFFF"/>
                </a:solidFill>
                <a:latin typeface="Caveat"/>
                <a:ea typeface="Caveat"/>
                <a:cs typeface="Caveat"/>
                <a:sym typeface="Caveat"/>
              </a:rPr>
              <a:t>vibrant</a:t>
            </a:r>
            <a:endParaRPr sz="3700" b="1">
              <a:solidFill>
                <a:srgbClr val="FFFFFF"/>
              </a:solidFill>
              <a:latin typeface="Caveat"/>
              <a:ea typeface="Caveat"/>
              <a:cs typeface="Caveat"/>
              <a:sym typeface="Caveat"/>
            </a:endParaRPr>
          </a:p>
        </p:txBody>
      </p:sp>
      <p:sp>
        <p:nvSpPr>
          <p:cNvPr id="846" name="Google Shape;846;p134"/>
          <p:cNvSpPr txBox="1"/>
          <p:nvPr/>
        </p:nvSpPr>
        <p:spPr>
          <a:xfrm rot="1068176">
            <a:off x="9919740" y="7493779"/>
            <a:ext cx="1831924" cy="886692"/>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FFFFFF"/>
                </a:solidFill>
                <a:latin typeface="Caveat"/>
                <a:ea typeface="Caveat"/>
                <a:cs typeface="Caveat"/>
                <a:sym typeface="Caveat"/>
              </a:rPr>
              <a:t>twisting</a:t>
            </a:r>
            <a:endParaRPr sz="3700" b="1">
              <a:solidFill>
                <a:srgbClr val="FFFFFF"/>
              </a:solidFill>
              <a:latin typeface="Caveat"/>
              <a:ea typeface="Caveat"/>
              <a:cs typeface="Caveat"/>
              <a:sym typeface="Caveat"/>
            </a:endParaRPr>
          </a:p>
        </p:txBody>
      </p:sp>
      <p:sp>
        <p:nvSpPr>
          <p:cNvPr id="847" name="Google Shape;847;p134"/>
          <p:cNvSpPr txBox="1"/>
          <p:nvPr/>
        </p:nvSpPr>
        <p:spPr>
          <a:xfrm rot="-335469">
            <a:off x="12304277" y="3208731"/>
            <a:ext cx="2620366" cy="886819"/>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FFFFFF"/>
                </a:solidFill>
                <a:latin typeface="Caveat"/>
                <a:ea typeface="Caveat"/>
                <a:cs typeface="Caveat"/>
                <a:sym typeface="Caveat"/>
              </a:rPr>
              <a:t>asymmetrical</a:t>
            </a:r>
            <a:endParaRPr sz="3700" b="1">
              <a:solidFill>
                <a:srgbClr val="FFFFFF"/>
              </a:solidFill>
              <a:latin typeface="Caveat"/>
              <a:ea typeface="Caveat"/>
              <a:cs typeface="Caveat"/>
              <a:sym typeface="Caveat"/>
            </a:endParaRPr>
          </a:p>
        </p:txBody>
      </p:sp>
      <p:sp>
        <p:nvSpPr>
          <p:cNvPr id="848" name="Google Shape;848;p134"/>
          <p:cNvSpPr txBox="1"/>
          <p:nvPr/>
        </p:nvSpPr>
        <p:spPr>
          <a:xfrm rot="-873508">
            <a:off x="4808346" y="8805909"/>
            <a:ext cx="1436938" cy="886847"/>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FFFFFF"/>
                </a:solidFill>
                <a:latin typeface="Caveat"/>
                <a:ea typeface="Caveat"/>
                <a:cs typeface="Caveat"/>
                <a:sym typeface="Caveat"/>
              </a:rPr>
              <a:t>spiral</a:t>
            </a:r>
            <a:endParaRPr sz="3700" b="1">
              <a:solidFill>
                <a:srgbClr val="FFFFFF"/>
              </a:solidFill>
              <a:latin typeface="Caveat"/>
              <a:ea typeface="Caveat"/>
              <a:cs typeface="Caveat"/>
              <a:sym typeface="Caveat"/>
            </a:endParaRPr>
          </a:p>
        </p:txBody>
      </p:sp>
      <p:sp>
        <p:nvSpPr>
          <p:cNvPr id="849" name="Google Shape;849;p134"/>
          <p:cNvSpPr txBox="1"/>
          <p:nvPr/>
        </p:nvSpPr>
        <p:spPr>
          <a:xfrm rot="-2233826">
            <a:off x="5551430" y="2377803"/>
            <a:ext cx="2488669" cy="886759"/>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FFFFFF"/>
                </a:solidFill>
                <a:latin typeface="Caveat"/>
                <a:ea typeface="Caveat"/>
                <a:cs typeface="Caveat"/>
                <a:sym typeface="Caveat"/>
              </a:rPr>
              <a:t>continuous</a:t>
            </a:r>
            <a:endParaRPr sz="3700" b="1">
              <a:solidFill>
                <a:srgbClr val="FFFFFF"/>
              </a:solidFill>
              <a:latin typeface="Caveat"/>
              <a:ea typeface="Caveat"/>
              <a:cs typeface="Caveat"/>
              <a:sym typeface="Cave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1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870050" y="6822950"/>
            <a:ext cx="6644448" cy="3613613"/>
          </a:xfrm>
          <a:prstGeom prst="rect">
            <a:avLst/>
          </a:prstGeom>
          <a:noFill/>
          <a:ln>
            <a:noFill/>
          </a:ln>
        </p:spPr>
      </p:pic>
      <p:pic>
        <p:nvPicPr>
          <p:cNvPr id="855" name="Google Shape;855;p13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53550" y="5561899"/>
            <a:ext cx="7206451" cy="3382626"/>
          </a:xfrm>
          <a:prstGeom prst="rect">
            <a:avLst/>
          </a:prstGeom>
          <a:noFill/>
          <a:ln>
            <a:noFill/>
          </a:ln>
        </p:spPr>
      </p:pic>
      <p:sp>
        <p:nvSpPr>
          <p:cNvPr id="856" name="Google Shape;856;p135"/>
          <p:cNvSpPr txBox="1"/>
          <p:nvPr/>
        </p:nvSpPr>
        <p:spPr>
          <a:xfrm>
            <a:off x="102326" y="51863"/>
            <a:ext cx="2999700" cy="986100"/>
          </a:xfrm>
          <a:prstGeom prst="rect">
            <a:avLst/>
          </a:prstGeom>
          <a:solidFill>
            <a:srgbClr val="000000"/>
          </a:solid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2700">
                <a:solidFill>
                  <a:srgbClr val="FFFFFF"/>
                </a:solidFill>
                <a:latin typeface="Alegreya"/>
                <a:ea typeface="Alegreya"/>
                <a:cs typeface="Alegreya"/>
                <a:sym typeface="Alegreya"/>
              </a:rPr>
              <a:t>What if         designed speakers </a:t>
            </a:r>
            <a:r>
              <a:rPr lang="en-GB" sz="1800">
                <a:solidFill>
                  <a:srgbClr val="FFFFFF"/>
                </a:solidFill>
                <a:latin typeface="Alegreya"/>
                <a:ea typeface="Alegreya"/>
                <a:cs typeface="Alegreya"/>
                <a:sym typeface="Alegreya"/>
              </a:rPr>
              <a:t>?</a:t>
            </a:r>
            <a:endParaRPr sz="1400"/>
          </a:p>
        </p:txBody>
      </p:sp>
      <p:pic>
        <p:nvPicPr>
          <p:cNvPr id="857" name="Google Shape;857;p13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551905" y="185147"/>
            <a:ext cx="1299793" cy="363942"/>
          </a:xfrm>
          <a:prstGeom prst="rect">
            <a:avLst/>
          </a:prstGeom>
          <a:noFill/>
          <a:ln>
            <a:noFill/>
          </a:ln>
        </p:spPr>
      </p:pic>
      <p:pic>
        <p:nvPicPr>
          <p:cNvPr id="858" name="Google Shape;858;p13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2325" y="1004675"/>
            <a:ext cx="4261877" cy="3660199"/>
          </a:xfrm>
          <a:prstGeom prst="rect">
            <a:avLst/>
          </a:prstGeom>
          <a:noFill/>
          <a:ln>
            <a:noFill/>
          </a:ln>
        </p:spPr>
      </p:pic>
      <p:pic>
        <p:nvPicPr>
          <p:cNvPr id="859" name="Google Shape;859;p13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0386158" y="4512100"/>
            <a:ext cx="4059002" cy="2667926"/>
          </a:xfrm>
          <a:prstGeom prst="rect">
            <a:avLst/>
          </a:prstGeom>
          <a:noFill/>
          <a:ln w="28575" cap="flat" cmpd="sng">
            <a:solidFill>
              <a:srgbClr val="000000"/>
            </a:solidFill>
            <a:prstDash val="solid"/>
            <a:round/>
            <a:headEnd type="none" w="sm" len="sm"/>
            <a:tailEnd type="none" w="sm" len="sm"/>
          </a:ln>
        </p:spPr>
      </p:pic>
      <p:pic>
        <p:nvPicPr>
          <p:cNvPr id="860" name="Google Shape;860;p13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601625" y="2188775"/>
            <a:ext cx="6644438" cy="3794426"/>
          </a:xfrm>
          <a:prstGeom prst="rect">
            <a:avLst/>
          </a:prstGeom>
          <a:noFill/>
          <a:ln>
            <a:noFill/>
          </a:ln>
        </p:spPr>
      </p:pic>
      <p:pic>
        <p:nvPicPr>
          <p:cNvPr id="861" name="Google Shape;861;p13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8594850" y="729200"/>
            <a:ext cx="6063451" cy="3541850"/>
          </a:xfrm>
          <a:prstGeom prst="rect">
            <a:avLst/>
          </a:prstGeom>
          <a:noFill/>
          <a:ln>
            <a:noFill/>
          </a:ln>
        </p:spPr>
      </p:pic>
      <p:sp>
        <p:nvSpPr>
          <p:cNvPr id="862" name="Google Shape;862;p135"/>
          <p:cNvSpPr txBox="1"/>
          <p:nvPr/>
        </p:nvSpPr>
        <p:spPr>
          <a:xfrm>
            <a:off x="3291525" y="85175"/>
            <a:ext cx="9232800" cy="9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900">
                <a:solidFill>
                  <a:srgbClr val="FF0000"/>
                </a:solidFill>
                <a:latin typeface="Amatic SC"/>
                <a:ea typeface="Amatic SC"/>
                <a:cs typeface="Amatic SC"/>
                <a:sym typeface="Amatic SC"/>
              </a:rPr>
              <a:t>Further ABSTRACTIONS through CAD</a:t>
            </a:r>
            <a:endParaRPr sz="4900">
              <a:solidFill>
                <a:srgbClr val="FF0000"/>
              </a:solidFill>
              <a:latin typeface="Amatic SC"/>
              <a:ea typeface="Amatic SC"/>
              <a:cs typeface="Amatic SC"/>
              <a:sym typeface="Amatic SC"/>
            </a:endParaRPr>
          </a:p>
        </p:txBody>
      </p:sp>
      <p:sp>
        <p:nvSpPr>
          <p:cNvPr id="863" name="Google Shape;863;p135"/>
          <p:cNvSpPr txBox="1"/>
          <p:nvPr/>
        </p:nvSpPr>
        <p:spPr>
          <a:xfrm>
            <a:off x="11893163" y="185138"/>
            <a:ext cx="2999700" cy="8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500" i="1">
                <a:latin typeface="Pacifico"/>
                <a:ea typeface="Pacifico"/>
                <a:cs typeface="Pacifico"/>
                <a:sym typeface="Pacifico"/>
              </a:rPr>
              <a:t>futuristic</a:t>
            </a:r>
            <a:endParaRPr sz="1400"/>
          </a:p>
        </p:txBody>
      </p:sp>
      <p:sp>
        <p:nvSpPr>
          <p:cNvPr id="864" name="Google Shape;864;p135"/>
          <p:cNvSpPr txBox="1"/>
          <p:nvPr/>
        </p:nvSpPr>
        <p:spPr>
          <a:xfrm>
            <a:off x="5326204" y="1660150"/>
            <a:ext cx="3195300" cy="8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400" b="1">
                <a:latin typeface="Oswald"/>
                <a:ea typeface="Oswald"/>
                <a:cs typeface="Oswald"/>
                <a:sym typeface="Oswald"/>
              </a:rPr>
              <a:t>Curved lines</a:t>
            </a:r>
            <a:endParaRPr sz="4400">
              <a:latin typeface="Oswald"/>
              <a:ea typeface="Oswald"/>
              <a:cs typeface="Oswald"/>
              <a:sym typeface="Oswald"/>
            </a:endParaRPr>
          </a:p>
        </p:txBody>
      </p:sp>
      <p:sp>
        <p:nvSpPr>
          <p:cNvPr id="865" name="Google Shape;865;p135"/>
          <p:cNvSpPr txBox="1"/>
          <p:nvPr/>
        </p:nvSpPr>
        <p:spPr>
          <a:xfrm>
            <a:off x="6779611" y="5841240"/>
            <a:ext cx="2999700" cy="8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400" i="1">
                <a:latin typeface="Permanent Marker"/>
                <a:ea typeface="Permanent Marker"/>
                <a:cs typeface="Permanent Marker"/>
                <a:sym typeface="Permanent Marker"/>
              </a:rPr>
              <a:t>streamline</a:t>
            </a:r>
            <a:endParaRPr sz="3400" i="1">
              <a:latin typeface="Permanent Marker"/>
              <a:ea typeface="Permanent Marker"/>
              <a:cs typeface="Permanent Marker"/>
              <a:sym typeface="Permanent Marker"/>
            </a:endParaRPr>
          </a:p>
        </p:txBody>
      </p:sp>
      <p:sp>
        <p:nvSpPr>
          <p:cNvPr id="866" name="Google Shape;866;p135"/>
          <p:cNvSpPr txBox="1"/>
          <p:nvPr/>
        </p:nvSpPr>
        <p:spPr>
          <a:xfrm>
            <a:off x="601624" y="5024190"/>
            <a:ext cx="2999700" cy="8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800" i="1">
                <a:latin typeface="Lobster"/>
                <a:ea typeface="Lobster"/>
                <a:cs typeface="Lobster"/>
                <a:sym typeface="Lobster"/>
              </a:rPr>
              <a:t>Abstract</a:t>
            </a:r>
            <a:endParaRPr sz="3800" i="1">
              <a:latin typeface="Lobster"/>
              <a:ea typeface="Lobster"/>
              <a:cs typeface="Lobster"/>
              <a:sym typeface="Lobster"/>
            </a:endParaRPr>
          </a:p>
        </p:txBody>
      </p:sp>
      <p:sp>
        <p:nvSpPr>
          <p:cNvPr id="867" name="Google Shape;867;p135"/>
          <p:cNvSpPr txBox="1"/>
          <p:nvPr/>
        </p:nvSpPr>
        <p:spPr>
          <a:xfrm>
            <a:off x="241375" y="8841225"/>
            <a:ext cx="77652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400">
                <a:latin typeface="Oswald"/>
                <a:ea typeface="Oswald"/>
                <a:cs typeface="Oswald"/>
                <a:sym typeface="Oswald"/>
              </a:rPr>
              <a:t>On this page i have taken inspiration from my first speaker design and placed into onshape and played around with the shape and form extruding shapes on the sides of the main body and then using the fillet tool to make the edges smooth so it has a shiny and clean finish, as this will allow it to link into streamline following onto there finish of streamline cars and products. Also by using the fillet tool to make the edges clean and smooth this creates more of a curved line design on my product also making it link into streamline. Using the inspiration of the streamline vehicle this had allow me to try think about making my products aerodynamic which is also a big part of nasa as they make there rockets aerodynamic to reduce drag when taking off and going up into space.</a:t>
            </a:r>
            <a:endParaRPr sz="1400">
              <a:latin typeface="Oswald"/>
              <a:ea typeface="Oswald"/>
              <a:cs typeface="Oswald"/>
              <a:sym typeface="Oswa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1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97350" y="125050"/>
            <a:ext cx="4644038" cy="4627477"/>
          </a:xfrm>
          <a:prstGeom prst="rect">
            <a:avLst/>
          </a:prstGeom>
          <a:noFill/>
          <a:ln>
            <a:noFill/>
          </a:ln>
        </p:spPr>
      </p:pic>
      <p:pic>
        <p:nvPicPr>
          <p:cNvPr id="873" name="Google Shape;873;p13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44425" y="125051"/>
            <a:ext cx="4496488" cy="4627005"/>
          </a:xfrm>
          <a:prstGeom prst="rect">
            <a:avLst/>
          </a:prstGeom>
          <a:noFill/>
          <a:ln>
            <a:noFill/>
          </a:ln>
        </p:spPr>
      </p:pic>
      <p:pic>
        <p:nvPicPr>
          <p:cNvPr id="874" name="Google Shape;874;p13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344425" y="4980475"/>
            <a:ext cx="4496951" cy="4494130"/>
          </a:xfrm>
          <a:prstGeom prst="rect">
            <a:avLst/>
          </a:prstGeom>
          <a:noFill/>
          <a:ln>
            <a:noFill/>
          </a:ln>
        </p:spPr>
      </p:pic>
      <p:pic>
        <p:nvPicPr>
          <p:cNvPr id="875" name="Google Shape;875;p13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306250" y="4980475"/>
            <a:ext cx="4780330" cy="4494120"/>
          </a:xfrm>
          <a:prstGeom prst="rect">
            <a:avLst/>
          </a:prstGeom>
          <a:noFill/>
          <a:ln>
            <a:noFill/>
          </a:ln>
        </p:spPr>
      </p:pic>
      <p:pic>
        <p:nvPicPr>
          <p:cNvPr id="876" name="Google Shape;876;p13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68075" y="4980475"/>
            <a:ext cx="4779836" cy="4493662"/>
          </a:xfrm>
          <a:prstGeom prst="rect">
            <a:avLst/>
          </a:prstGeom>
          <a:noFill/>
          <a:ln>
            <a:noFill/>
          </a:ln>
        </p:spPr>
      </p:pic>
      <p:sp>
        <p:nvSpPr>
          <p:cNvPr id="877" name="Google Shape;877;p136"/>
          <p:cNvSpPr txBox="1"/>
          <p:nvPr/>
        </p:nvSpPr>
        <p:spPr>
          <a:xfrm>
            <a:off x="50700" y="9474600"/>
            <a:ext cx="15018600" cy="12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b="1" u="sng">
                <a:solidFill>
                  <a:srgbClr val="FFFFFF"/>
                </a:solidFill>
                <a:latin typeface="Amatic SC"/>
                <a:ea typeface="Amatic SC"/>
                <a:cs typeface="Amatic SC"/>
                <a:sym typeface="Amatic SC"/>
              </a:rPr>
              <a:t>EVALUATION:</a:t>
            </a:r>
            <a:endParaRPr sz="2300" b="1" u="sng">
              <a:solidFill>
                <a:srgbClr val="FFFFFF"/>
              </a:solidFill>
              <a:latin typeface="Amatic SC"/>
              <a:ea typeface="Amatic SC"/>
              <a:cs typeface="Amatic SC"/>
              <a:sym typeface="Amatic SC"/>
            </a:endParaRPr>
          </a:p>
          <a:p>
            <a:pPr marL="0" lvl="0" indent="0" algn="just" rtl="0">
              <a:spcBef>
                <a:spcPts val="0"/>
              </a:spcBef>
              <a:spcAft>
                <a:spcPts val="0"/>
              </a:spcAft>
              <a:buNone/>
            </a:pPr>
            <a:r>
              <a:rPr lang="en-GB" sz="2300" b="1">
                <a:solidFill>
                  <a:srgbClr val="FFFFFF"/>
                </a:solidFill>
                <a:latin typeface="Amatic SC"/>
                <a:ea typeface="Amatic SC"/>
                <a:cs typeface="Amatic SC"/>
                <a:sym typeface="Amatic SC"/>
              </a:rPr>
              <a:t>I like the way the shape of the more organic model twists and cascades. However, i would like to make more abstract shapes and experient more with how I can use light to make the lighting stand out. These models give me the basic shape of the lighting but my next steps are to make models which can light-up and glow when it is dark.  </a:t>
            </a:r>
            <a:endParaRPr sz="2300" b="1">
              <a:solidFill>
                <a:srgbClr val="FFFFFF"/>
              </a:solidFill>
              <a:latin typeface="Amatic SC"/>
              <a:ea typeface="Amatic SC"/>
              <a:cs typeface="Amatic SC"/>
              <a:sym typeface="Amatic SC"/>
            </a:endParaRPr>
          </a:p>
        </p:txBody>
      </p:sp>
      <p:sp>
        <p:nvSpPr>
          <p:cNvPr id="878" name="Google Shape;878;p136"/>
          <p:cNvSpPr txBox="1"/>
          <p:nvPr/>
        </p:nvSpPr>
        <p:spPr>
          <a:xfrm>
            <a:off x="171450" y="2313600"/>
            <a:ext cx="5134500" cy="2667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600">
                <a:solidFill>
                  <a:srgbClr val="FFFFFF"/>
                </a:solidFill>
                <a:latin typeface="Comfortaa"/>
                <a:ea typeface="Comfortaa"/>
                <a:cs typeface="Comfortaa"/>
                <a:sym typeface="Comfortaa"/>
              </a:rPr>
              <a:t>I </a:t>
            </a:r>
            <a:r>
              <a:rPr lang="en-GB" sz="1600">
                <a:solidFill>
                  <a:srgbClr val="DB00FF"/>
                </a:solidFill>
                <a:latin typeface="Comfortaa"/>
                <a:ea typeface="Comfortaa"/>
                <a:cs typeface="Comfortaa"/>
                <a:sym typeface="Comfortaa"/>
              </a:rPr>
              <a:t>laser cut</a:t>
            </a:r>
            <a:r>
              <a:rPr lang="en-GB" sz="1600">
                <a:solidFill>
                  <a:srgbClr val="FFFFFF"/>
                </a:solidFill>
                <a:latin typeface="Comfortaa"/>
                <a:ea typeface="Comfortaa"/>
                <a:cs typeface="Comfortaa"/>
                <a:sym typeface="Comfortaa"/>
              </a:rPr>
              <a:t> circles of varying sizes which had 2mm holes around the circumference of the circles. I then used thin </a:t>
            </a:r>
            <a:r>
              <a:rPr lang="en-GB" sz="1600">
                <a:solidFill>
                  <a:srgbClr val="DB00FF"/>
                </a:solidFill>
                <a:latin typeface="Comfortaa"/>
                <a:ea typeface="Comfortaa"/>
                <a:cs typeface="Comfortaa"/>
                <a:sym typeface="Comfortaa"/>
              </a:rPr>
              <a:t>wire</a:t>
            </a:r>
            <a:r>
              <a:rPr lang="en-GB" sz="1600">
                <a:solidFill>
                  <a:srgbClr val="FFFFFF"/>
                </a:solidFill>
                <a:latin typeface="Comfortaa"/>
                <a:ea typeface="Comfortaa"/>
                <a:cs typeface="Comfortaa"/>
                <a:sym typeface="Comfortaa"/>
              </a:rPr>
              <a:t> to create </a:t>
            </a:r>
            <a:r>
              <a:rPr lang="en-GB" sz="1600">
                <a:solidFill>
                  <a:srgbClr val="DB00FF"/>
                </a:solidFill>
                <a:latin typeface="Comfortaa"/>
                <a:ea typeface="Comfortaa"/>
                <a:cs typeface="Comfortaa"/>
                <a:sym typeface="Comfortaa"/>
              </a:rPr>
              <a:t>shapes</a:t>
            </a:r>
            <a:r>
              <a:rPr lang="en-GB" sz="1600">
                <a:solidFill>
                  <a:srgbClr val="FFFFFF"/>
                </a:solidFill>
                <a:latin typeface="Comfortaa"/>
                <a:ea typeface="Comfortaa"/>
                <a:cs typeface="Comfortaa"/>
                <a:sym typeface="Comfortaa"/>
              </a:rPr>
              <a:t> and </a:t>
            </a:r>
            <a:r>
              <a:rPr lang="en-GB" sz="1600">
                <a:solidFill>
                  <a:srgbClr val="DB00FF"/>
                </a:solidFill>
                <a:latin typeface="Comfortaa"/>
                <a:ea typeface="Comfortaa"/>
                <a:cs typeface="Comfortaa"/>
                <a:sym typeface="Comfortaa"/>
              </a:rPr>
              <a:t>forms</a:t>
            </a:r>
            <a:r>
              <a:rPr lang="en-GB" sz="1600">
                <a:solidFill>
                  <a:srgbClr val="FFFFFF"/>
                </a:solidFill>
                <a:latin typeface="Comfortaa"/>
                <a:ea typeface="Comfortaa"/>
                <a:cs typeface="Comfortaa"/>
                <a:sym typeface="Comfortaa"/>
              </a:rPr>
              <a:t> based on my sketches. The shapes at the bottom are very </a:t>
            </a:r>
            <a:r>
              <a:rPr lang="en-GB" sz="1600">
                <a:solidFill>
                  <a:srgbClr val="DB00FF"/>
                </a:solidFill>
                <a:latin typeface="Comfortaa"/>
                <a:ea typeface="Comfortaa"/>
                <a:cs typeface="Comfortaa"/>
                <a:sym typeface="Comfortaa"/>
              </a:rPr>
              <a:t>predictable</a:t>
            </a:r>
            <a:r>
              <a:rPr lang="en-GB" sz="1600">
                <a:solidFill>
                  <a:srgbClr val="FFFFFF"/>
                </a:solidFill>
                <a:latin typeface="Comfortaa"/>
                <a:ea typeface="Comfortaa"/>
                <a:cs typeface="Comfortaa"/>
                <a:sym typeface="Comfortaa"/>
              </a:rPr>
              <a:t> and </a:t>
            </a:r>
            <a:r>
              <a:rPr lang="en-GB" sz="1600">
                <a:solidFill>
                  <a:srgbClr val="DB00FF"/>
                </a:solidFill>
                <a:latin typeface="Comfortaa"/>
                <a:ea typeface="Comfortaa"/>
                <a:cs typeface="Comfortaa"/>
                <a:sym typeface="Comfortaa"/>
              </a:rPr>
              <a:t>symmetrical</a:t>
            </a:r>
            <a:r>
              <a:rPr lang="en-GB" sz="1600">
                <a:solidFill>
                  <a:srgbClr val="FFFFFF"/>
                </a:solidFill>
                <a:latin typeface="Comfortaa"/>
                <a:ea typeface="Comfortaa"/>
                <a:cs typeface="Comfortaa"/>
                <a:sym typeface="Comfortaa"/>
              </a:rPr>
              <a:t> compared to the </a:t>
            </a:r>
            <a:r>
              <a:rPr lang="en-GB" sz="1600">
                <a:solidFill>
                  <a:srgbClr val="DB00FF"/>
                </a:solidFill>
                <a:latin typeface="Comfortaa"/>
                <a:ea typeface="Comfortaa"/>
                <a:cs typeface="Comfortaa"/>
                <a:sym typeface="Comfortaa"/>
              </a:rPr>
              <a:t>random</a:t>
            </a:r>
            <a:r>
              <a:rPr lang="en-GB" sz="1600">
                <a:solidFill>
                  <a:srgbClr val="FFFFFF"/>
                </a:solidFill>
                <a:latin typeface="Comfortaa"/>
                <a:ea typeface="Comfortaa"/>
                <a:cs typeface="Comfortaa"/>
                <a:sym typeface="Comfortaa"/>
              </a:rPr>
              <a:t>, </a:t>
            </a:r>
            <a:r>
              <a:rPr lang="en-GB" sz="1600">
                <a:solidFill>
                  <a:srgbClr val="DB00FF"/>
                </a:solidFill>
                <a:latin typeface="Comfortaa"/>
                <a:ea typeface="Comfortaa"/>
                <a:cs typeface="Comfortaa"/>
                <a:sym typeface="Comfortaa"/>
              </a:rPr>
              <a:t>asymmetrical</a:t>
            </a:r>
            <a:r>
              <a:rPr lang="en-GB" sz="1600">
                <a:solidFill>
                  <a:srgbClr val="FFFFFF"/>
                </a:solidFill>
                <a:latin typeface="Comfortaa"/>
                <a:ea typeface="Comfortaa"/>
                <a:cs typeface="Comfortaa"/>
                <a:sym typeface="Comfortaa"/>
              </a:rPr>
              <a:t> shapes at the top. I prefer the top shapes as they look more </a:t>
            </a:r>
            <a:r>
              <a:rPr lang="en-GB" sz="1600">
                <a:solidFill>
                  <a:srgbClr val="DB00FF"/>
                </a:solidFill>
                <a:latin typeface="Comfortaa"/>
                <a:ea typeface="Comfortaa"/>
                <a:cs typeface="Comfortaa"/>
                <a:sym typeface="Comfortaa"/>
              </a:rPr>
              <a:t>organic</a:t>
            </a:r>
            <a:r>
              <a:rPr lang="en-GB" sz="1600">
                <a:solidFill>
                  <a:srgbClr val="FFFFFF"/>
                </a:solidFill>
                <a:latin typeface="Comfortaa"/>
                <a:ea typeface="Comfortaa"/>
                <a:cs typeface="Comfortaa"/>
                <a:sym typeface="Comfortaa"/>
              </a:rPr>
              <a:t>. The </a:t>
            </a:r>
            <a:r>
              <a:rPr lang="en-GB" sz="1600">
                <a:solidFill>
                  <a:srgbClr val="DB00FF"/>
                </a:solidFill>
                <a:latin typeface="Comfortaa"/>
                <a:ea typeface="Comfortaa"/>
                <a:cs typeface="Comfortaa"/>
                <a:sym typeface="Comfortaa"/>
              </a:rPr>
              <a:t>cascading</a:t>
            </a:r>
            <a:r>
              <a:rPr lang="en-GB" sz="1600">
                <a:solidFill>
                  <a:srgbClr val="FFFFFF"/>
                </a:solidFill>
                <a:latin typeface="Comfortaa"/>
                <a:ea typeface="Comfortaa"/>
                <a:cs typeface="Comfortaa"/>
                <a:sym typeface="Comfortaa"/>
              </a:rPr>
              <a:t> wire looks like the </a:t>
            </a:r>
            <a:r>
              <a:rPr lang="en-GB" sz="1600">
                <a:solidFill>
                  <a:srgbClr val="DB00FF"/>
                </a:solidFill>
                <a:latin typeface="Comfortaa"/>
                <a:ea typeface="Comfortaa"/>
                <a:cs typeface="Comfortaa"/>
                <a:sym typeface="Comfortaa"/>
              </a:rPr>
              <a:t>trailing</a:t>
            </a:r>
            <a:r>
              <a:rPr lang="en-GB" sz="1600">
                <a:solidFill>
                  <a:srgbClr val="FFFFFF"/>
                </a:solidFill>
                <a:latin typeface="Comfortaa"/>
                <a:ea typeface="Comfortaa"/>
                <a:cs typeface="Comfortaa"/>
                <a:sym typeface="Comfortaa"/>
              </a:rPr>
              <a:t> arms of </a:t>
            </a:r>
            <a:r>
              <a:rPr lang="en-GB" sz="1600">
                <a:solidFill>
                  <a:srgbClr val="DB00FF"/>
                </a:solidFill>
                <a:latin typeface="Comfortaa"/>
                <a:ea typeface="Comfortaa"/>
                <a:cs typeface="Comfortaa"/>
                <a:sym typeface="Comfortaa"/>
              </a:rPr>
              <a:t>jellyfish</a:t>
            </a:r>
            <a:r>
              <a:rPr lang="en-GB" sz="1600">
                <a:solidFill>
                  <a:srgbClr val="FFFFFF"/>
                </a:solidFill>
                <a:latin typeface="Comfortaa"/>
                <a:ea typeface="Comfortaa"/>
                <a:cs typeface="Comfortaa"/>
                <a:sym typeface="Comfortaa"/>
              </a:rPr>
              <a:t>.</a:t>
            </a:r>
            <a:endParaRPr sz="1600">
              <a:solidFill>
                <a:srgbClr val="FFFFFF"/>
              </a:solidFill>
              <a:latin typeface="Comfortaa"/>
              <a:ea typeface="Comfortaa"/>
              <a:cs typeface="Comfortaa"/>
              <a:sym typeface="Comfortaa"/>
            </a:endParaRPr>
          </a:p>
        </p:txBody>
      </p:sp>
      <p:sp>
        <p:nvSpPr>
          <p:cNvPr id="879" name="Google Shape;879;p136"/>
          <p:cNvSpPr txBox="1"/>
          <p:nvPr/>
        </p:nvSpPr>
        <p:spPr>
          <a:xfrm>
            <a:off x="159388" y="0"/>
            <a:ext cx="4997700" cy="2313600"/>
          </a:xfrm>
          <a:prstGeom prst="rect">
            <a:avLst/>
          </a:prstGeom>
          <a:noFill/>
          <a:ln>
            <a:noFill/>
          </a:ln>
          <a:effectLst>
            <a:outerShdw blurRad="128588" dist="76200" algn="bl" rotWithShape="0">
              <a:srgbClr val="9900FF"/>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sz="7600" b="1" i="1">
                <a:solidFill>
                  <a:srgbClr val="FFFFFF"/>
                </a:solidFill>
                <a:latin typeface="Amatic SC"/>
                <a:ea typeface="Amatic SC"/>
                <a:cs typeface="Amatic SC"/>
                <a:sym typeface="Amatic SC"/>
              </a:rPr>
              <a:t>LIGHTING MODELS EXPERIMENTATION </a:t>
            </a:r>
            <a:endParaRPr sz="7600" b="1" i="1">
              <a:solidFill>
                <a:srgbClr val="FFFFFF"/>
              </a:solidFill>
              <a:latin typeface="Amatic SC"/>
              <a:ea typeface="Amatic SC"/>
              <a:cs typeface="Amatic SC"/>
              <a:sym typeface="Amatic SC"/>
            </a:endParaRPr>
          </a:p>
        </p:txBody>
      </p:sp>
      <p:sp>
        <p:nvSpPr>
          <p:cNvPr id="880" name="Google Shape;880;p136"/>
          <p:cNvSpPr txBox="1"/>
          <p:nvPr/>
        </p:nvSpPr>
        <p:spPr>
          <a:xfrm rot="-2510597">
            <a:off x="10431809" y="3089803"/>
            <a:ext cx="1633349" cy="886582"/>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9900FF"/>
                </a:solidFill>
                <a:latin typeface="Caveat"/>
                <a:ea typeface="Caveat"/>
                <a:cs typeface="Caveat"/>
                <a:sym typeface="Caveat"/>
              </a:rPr>
              <a:t>trailing</a:t>
            </a:r>
            <a:endParaRPr sz="3700" b="1">
              <a:solidFill>
                <a:srgbClr val="9900FF"/>
              </a:solidFill>
              <a:latin typeface="Caveat"/>
              <a:ea typeface="Caveat"/>
              <a:cs typeface="Caveat"/>
              <a:sym typeface="Caveat"/>
            </a:endParaRPr>
          </a:p>
        </p:txBody>
      </p:sp>
      <p:sp>
        <p:nvSpPr>
          <p:cNvPr id="881" name="Google Shape;881;p136"/>
          <p:cNvSpPr txBox="1"/>
          <p:nvPr/>
        </p:nvSpPr>
        <p:spPr>
          <a:xfrm rot="616148">
            <a:off x="12851273" y="1995431"/>
            <a:ext cx="2066503" cy="886905"/>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9900FF"/>
                </a:solidFill>
                <a:latin typeface="Caveat"/>
                <a:ea typeface="Caveat"/>
                <a:cs typeface="Caveat"/>
                <a:sym typeface="Caveat"/>
              </a:rPr>
              <a:t>cascading</a:t>
            </a:r>
            <a:endParaRPr sz="3700" b="1">
              <a:solidFill>
                <a:srgbClr val="9900FF"/>
              </a:solidFill>
              <a:latin typeface="Caveat"/>
              <a:ea typeface="Caveat"/>
              <a:cs typeface="Caveat"/>
              <a:sym typeface="Caveat"/>
            </a:endParaRPr>
          </a:p>
        </p:txBody>
      </p:sp>
      <p:sp>
        <p:nvSpPr>
          <p:cNvPr id="882" name="Google Shape;882;p136"/>
          <p:cNvSpPr txBox="1"/>
          <p:nvPr/>
        </p:nvSpPr>
        <p:spPr>
          <a:xfrm rot="-1032033">
            <a:off x="7590418" y="3641161"/>
            <a:ext cx="2532149" cy="886846"/>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9900FF"/>
                </a:solidFill>
                <a:latin typeface="Caveat"/>
                <a:ea typeface="Caveat"/>
                <a:cs typeface="Caveat"/>
                <a:sym typeface="Caveat"/>
              </a:rPr>
              <a:t>asymmetrical</a:t>
            </a:r>
            <a:endParaRPr sz="3700" b="1">
              <a:solidFill>
                <a:srgbClr val="9900FF"/>
              </a:solidFill>
              <a:latin typeface="Caveat"/>
              <a:ea typeface="Caveat"/>
              <a:cs typeface="Caveat"/>
              <a:sym typeface="Caveat"/>
            </a:endParaRPr>
          </a:p>
        </p:txBody>
      </p:sp>
      <p:sp>
        <p:nvSpPr>
          <p:cNvPr id="883" name="Google Shape;883;p136"/>
          <p:cNvSpPr txBox="1"/>
          <p:nvPr/>
        </p:nvSpPr>
        <p:spPr>
          <a:xfrm rot="-1049397">
            <a:off x="80019" y="7406756"/>
            <a:ext cx="2300870" cy="886666"/>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9900FF"/>
                </a:solidFill>
                <a:latin typeface="Caveat"/>
                <a:ea typeface="Caveat"/>
                <a:cs typeface="Caveat"/>
                <a:sym typeface="Caveat"/>
              </a:rPr>
              <a:t>symmetrical</a:t>
            </a:r>
            <a:endParaRPr sz="3700" b="1">
              <a:solidFill>
                <a:srgbClr val="9900FF"/>
              </a:solidFill>
              <a:latin typeface="Caveat"/>
              <a:ea typeface="Caveat"/>
              <a:cs typeface="Caveat"/>
              <a:sym typeface="Caveat"/>
            </a:endParaRPr>
          </a:p>
        </p:txBody>
      </p:sp>
      <p:sp>
        <p:nvSpPr>
          <p:cNvPr id="884" name="Google Shape;884;p136"/>
          <p:cNvSpPr txBox="1"/>
          <p:nvPr/>
        </p:nvSpPr>
        <p:spPr>
          <a:xfrm rot="-1031389">
            <a:off x="10617292" y="6984396"/>
            <a:ext cx="1567310" cy="886846"/>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None/>
            </a:pPr>
            <a:r>
              <a:rPr lang="en-GB" sz="3700" b="1">
                <a:solidFill>
                  <a:srgbClr val="9900FF"/>
                </a:solidFill>
                <a:latin typeface="Caveat"/>
                <a:ea typeface="Caveat"/>
                <a:cs typeface="Caveat"/>
                <a:sym typeface="Caveat"/>
              </a:rPr>
              <a:t>flowing</a:t>
            </a:r>
            <a:endParaRPr sz="3700" b="1">
              <a:solidFill>
                <a:srgbClr val="9900FF"/>
              </a:solidFill>
              <a:latin typeface="Caveat"/>
              <a:ea typeface="Caveat"/>
              <a:cs typeface="Caveat"/>
              <a:sym typeface="Cave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137"/>
          <p:cNvSpPr txBox="1">
            <a:spLocks noGrp="1"/>
          </p:cNvSpPr>
          <p:nvPr>
            <p:ph type="title"/>
          </p:nvPr>
        </p:nvSpPr>
        <p:spPr>
          <a:xfrm>
            <a:off x="64980" y="63890"/>
            <a:ext cx="14640000" cy="797100"/>
          </a:xfrm>
          <a:prstGeom prst="rect">
            <a:avLst/>
          </a:prstGeom>
        </p:spPr>
        <p:txBody>
          <a:bodyPr spcFirstLastPara="1" wrap="square" lIns="164125" tIns="164125" rIns="164125" bIns="164125" anchor="t" anchorCtr="0">
            <a:noAutofit/>
          </a:bodyPr>
          <a:lstStyle/>
          <a:p>
            <a:pPr marL="0" lvl="0" indent="0" algn="l" rtl="0">
              <a:spcBef>
                <a:spcPts val="0"/>
              </a:spcBef>
              <a:spcAft>
                <a:spcPts val="0"/>
              </a:spcAft>
              <a:buNone/>
            </a:pPr>
            <a:r>
              <a:rPr lang="en-GB" b="1" u="sng"/>
              <a:t>Pewter casting into a pine mould</a:t>
            </a:r>
            <a:endParaRPr b="1" u="sng"/>
          </a:p>
        </p:txBody>
      </p:sp>
      <p:pic>
        <p:nvPicPr>
          <p:cNvPr id="890" name="Google Shape;890;p1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213210" y="1158229"/>
            <a:ext cx="2507524" cy="3068590"/>
          </a:xfrm>
          <a:prstGeom prst="rect">
            <a:avLst/>
          </a:prstGeom>
          <a:noFill/>
          <a:ln>
            <a:noFill/>
          </a:ln>
        </p:spPr>
      </p:pic>
      <p:pic>
        <p:nvPicPr>
          <p:cNvPr id="891" name="Google Shape;891;p1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51717" y="4346029"/>
            <a:ext cx="2857874" cy="3315953"/>
          </a:xfrm>
          <a:prstGeom prst="rect">
            <a:avLst/>
          </a:prstGeom>
          <a:noFill/>
          <a:ln>
            <a:noFill/>
          </a:ln>
        </p:spPr>
      </p:pic>
      <p:pic>
        <p:nvPicPr>
          <p:cNvPr id="892" name="Google Shape;892;p13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1718" y="7820293"/>
            <a:ext cx="1955620" cy="2487235"/>
          </a:xfrm>
          <a:prstGeom prst="rect">
            <a:avLst/>
          </a:prstGeom>
          <a:noFill/>
          <a:ln>
            <a:noFill/>
          </a:ln>
        </p:spPr>
      </p:pic>
      <p:pic>
        <p:nvPicPr>
          <p:cNvPr id="893" name="Google Shape;893;p13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213212" y="4346012"/>
            <a:ext cx="2507520" cy="3343370"/>
          </a:xfrm>
          <a:prstGeom prst="rect">
            <a:avLst/>
          </a:prstGeom>
          <a:noFill/>
          <a:ln>
            <a:noFill/>
          </a:ln>
        </p:spPr>
      </p:pic>
      <p:pic>
        <p:nvPicPr>
          <p:cNvPr id="894" name="Google Shape;894;p13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51717" y="1158212"/>
            <a:ext cx="2789983" cy="3068605"/>
          </a:xfrm>
          <a:prstGeom prst="rect">
            <a:avLst/>
          </a:prstGeom>
          <a:noFill/>
          <a:ln>
            <a:noFill/>
          </a:ln>
        </p:spPr>
      </p:pic>
      <p:sp>
        <p:nvSpPr>
          <p:cNvPr id="895" name="Google Shape;895;p137"/>
          <p:cNvSpPr txBox="1"/>
          <p:nvPr/>
        </p:nvSpPr>
        <p:spPr>
          <a:xfrm>
            <a:off x="10098575" y="1158229"/>
            <a:ext cx="4793400" cy="5215200"/>
          </a:xfrm>
          <a:prstGeom prst="rect">
            <a:avLst/>
          </a:prstGeom>
          <a:noFill/>
          <a:ln w="28575" cap="flat" cmpd="sng">
            <a:solidFill>
              <a:srgbClr val="000000"/>
            </a:solidFill>
            <a:prstDash val="solid"/>
            <a:round/>
            <a:headEnd type="none" w="sm" len="sm"/>
            <a:tailEnd type="none" w="sm" len="sm"/>
          </a:ln>
        </p:spPr>
        <p:txBody>
          <a:bodyPr spcFirstLastPara="1" wrap="square" lIns="64650" tIns="64650" rIns="64650" bIns="64650" anchor="t" anchorCtr="0">
            <a:noAutofit/>
          </a:bodyPr>
          <a:lstStyle/>
          <a:p>
            <a:pPr marL="0" lvl="0" indent="0" algn="l" rtl="0">
              <a:spcBef>
                <a:spcPts val="0"/>
              </a:spcBef>
              <a:spcAft>
                <a:spcPts val="0"/>
              </a:spcAft>
              <a:buNone/>
            </a:pPr>
            <a:r>
              <a:rPr lang="en-GB" sz="1700"/>
              <a:t>When attempting the pine casting, the first attempt did not fill the mould. To fix this I created a second piece using more pewter. This fit perfectly and created an extremely interesting design.</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Once the pewter had cooled and it was removed from the mould I could see that it had not fully taken up the laser etched design, this could be because of how small some of the sections were. This would mean that the pewter wasn't fully able to fill the gaps only creating the slight impressions seen on the piece.</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However the coaster did instead develop an extremely interesting colour pattern due to the sap and oils leftover from the pine and a very fascinating texture from the pines surface, I was extremely happy with the way this turned out.</a:t>
            </a:r>
            <a:endParaRPr sz="1700"/>
          </a:p>
        </p:txBody>
      </p:sp>
      <p:sp>
        <p:nvSpPr>
          <p:cNvPr id="896" name="Google Shape;896;p137"/>
          <p:cNvSpPr txBox="1"/>
          <p:nvPr/>
        </p:nvSpPr>
        <p:spPr>
          <a:xfrm>
            <a:off x="2391295" y="7820293"/>
            <a:ext cx="3326400" cy="2487300"/>
          </a:xfrm>
          <a:prstGeom prst="rect">
            <a:avLst/>
          </a:prstGeom>
          <a:noFill/>
          <a:ln w="28575" cap="flat" cmpd="sng">
            <a:solidFill>
              <a:srgbClr val="000000"/>
            </a:solidFill>
            <a:prstDash val="solid"/>
            <a:round/>
            <a:headEnd type="none" w="sm" len="sm"/>
            <a:tailEnd type="none" w="sm" len="sm"/>
          </a:ln>
        </p:spPr>
        <p:txBody>
          <a:bodyPr spcFirstLastPara="1" wrap="square" lIns="64650" tIns="64650" rIns="64650" bIns="64650" anchor="t" anchorCtr="0">
            <a:noAutofit/>
          </a:bodyPr>
          <a:lstStyle/>
          <a:p>
            <a:pPr marL="0" lvl="0" indent="0" algn="l" rtl="0">
              <a:spcBef>
                <a:spcPts val="0"/>
              </a:spcBef>
              <a:spcAft>
                <a:spcPts val="0"/>
              </a:spcAft>
              <a:buNone/>
            </a:pPr>
            <a:r>
              <a:rPr lang="en-GB" sz="1700"/>
              <a:t>Once the mould had then been created, we heated up a piece of pewter and poured it in using the weight to create downwards pressure. When we removed the piece it had created and interesting burn pattern however it had not fully filled the mould so we tried again with more metal.</a:t>
            </a:r>
            <a:endParaRPr sz="1700"/>
          </a:p>
        </p:txBody>
      </p:sp>
      <p:pic>
        <p:nvPicPr>
          <p:cNvPr id="897" name="Google Shape;897;p137"/>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5946129" y="1158212"/>
            <a:ext cx="3987329" cy="5214771"/>
          </a:xfrm>
          <a:prstGeom prst="rect">
            <a:avLst/>
          </a:prstGeom>
          <a:noFill/>
          <a:ln>
            <a:noFill/>
          </a:ln>
        </p:spPr>
      </p:pic>
      <p:pic>
        <p:nvPicPr>
          <p:cNvPr id="898" name="Google Shape;898;p137"/>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5892250" y="6496640"/>
            <a:ext cx="2913592" cy="3810499"/>
          </a:xfrm>
          <a:prstGeom prst="rect">
            <a:avLst/>
          </a:prstGeom>
          <a:noFill/>
          <a:ln>
            <a:noFill/>
          </a:ln>
        </p:spPr>
      </p:pic>
      <p:pic>
        <p:nvPicPr>
          <p:cNvPr id="899" name="Google Shape;899;p13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11978623" y="6496639"/>
            <a:ext cx="2913592" cy="3810534"/>
          </a:xfrm>
          <a:prstGeom prst="rect">
            <a:avLst/>
          </a:prstGeom>
          <a:noFill/>
          <a:ln>
            <a:noFill/>
          </a:ln>
        </p:spPr>
      </p:pic>
      <p:pic>
        <p:nvPicPr>
          <p:cNvPr id="900" name="Google Shape;900;p137"/>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8962901" y="6496638"/>
            <a:ext cx="2913592" cy="38105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111"/>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433" name="Google Shape;433;p111"/>
          <p:cNvSpPr txBox="1"/>
          <p:nvPr/>
        </p:nvSpPr>
        <p:spPr>
          <a:xfrm>
            <a:off x="139550" y="-127825"/>
            <a:ext cx="12076200" cy="1000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5300" dirty="0">
                <a:solidFill>
                  <a:schemeClr val="lt1"/>
                </a:solidFill>
                <a:latin typeface="Montserrat"/>
                <a:ea typeface="Montserrat"/>
                <a:cs typeface="Montserrat"/>
                <a:sym typeface="Montserrat"/>
              </a:rPr>
              <a:t>Set Contexts / Dates</a:t>
            </a:r>
            <a:endParaRPr sz="5300" dirty="0">
              <a:solidFill>
                <a:srgbClr val="F86142"/>
              </a:solidFill>
              <a:latin typeface="Montserrat"/>
              <a:ea typeface="Montserrat"/>
              <a:cs typeface="Montserrat"/>
              <a:sym typeface="Montserrat"/>
            </a:endParaRPr>
          </a:p>
        </p:txBody>
      </p:sp>
      <p:sp>
        <p:nvSpPr>
          <p:cNvPr id="434" name="Google Shape;434;p111"/>
          <p:cNvSpPr txBox="1"/>
          <p:nvPr/>
        </p:nvSpPr>
        <p:spPr>
          <a:xfrm>
            <a:off x="192550" y="1233750"/>
            <a:ext cx="7240200" cy="7080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2800" dirty="0">
                <a:solidFill>
                  <a:schemeClr val="accent1">
                    <a:lumMod val="75000"/>
                  </a:schemeClr>
                </a:solidFill>
                <a:latin typeface="Montserrat"/>
                <a:ea typeface="Montserrat"/>
                <a:cs typeface="Montserrat"/>
                <a:sym typeface="Montserrat"/>
              </a:rPr>
              <a:t>We support students in choosing contexts and starting points which they can relate to and which will engage them.</a:t>
            </a:r>
            <a:endParaRPr sz="2800" dirty="0">
              <a:solidFill>
                <a:schemeClr val="accent1">
                  <a:lumMod val="75000"/>
                </a:schemeClr>
              </a:solidFill>
              <a:latin typeface="Montserrat"/>
              <a:ea typeface="Montserrat"/>
              <a:cs typeface="Montserrat"/>
              <a:sym typeface="Montserrat"/>
            </a:endParaRPr>
          </a:p>
          <a:p>
            <a:pPr marL="0" lvl="0" indent="0" algn="l" rtl="0">
              <a:lnSpc>
                <a:spcPct val="100000"/>
              </a:lnSpc>
              <a:spcBef>
                <a:spcPts val="0"/>
              </a:spcBef>
              <a:spcAft>
                <a:spcPts val="0"/>
              </a:spcAft>
              <a:buNone/>
            </a:pPr>
            <a:endParaRPr sz="2800" dirty="0">
              <a:solidFill>
                <a:schemeClr val="accent1">
                  <a:lumMod val="75000"/>
                </a:schemeClr>
              </a:solidFill>
              <a:latin typeface="Montserrat"/>
              <a:ea typeface="Montserrat"/>
              <a:cs typeface="Montserrat"/>
              <a:sym typeface="Montserrat"/>
            </a:endParaRPr>
          </a:p>
          <a:p>
            <a:pPr marL="0" lvl="0" indent="0" algn="l" rtl="0">
              <a:lnSpc>
                <a:spcPct val="100000"/>
              </a:lnSpc>
              <a:spcBef>
                <a:spcPts val="0"/>
              </a:spcBef>
              <a:spcAft>
                <a:spcPts val="0"/>
              </a:spcAft>
              <a:buNone/>
            </a:pPr>
            <a:r>
              <a:rPr lang="en-GB" sz="2800" dirty="0">
                <a:solidFill>
                  <a:schemeClr val="accent1">
                    <a:lumMod val="75000"/>
                  </a:schemeClr>
                </a:solidFill>
                <a:latin typeface="Montserrat"/>
                <a:ea typeface="Montserrat"/>
                <a:cs typeface="Montserrat"/>
                <a:sym typeface="Montserrat"/>
              </a:rPr>
              <a:t>GCSE</a:t>
            </a:r>
            <a:endParaRPr sz="2800" dirty="0">
              <a:solidFill>
                <a:schemeClr val="accent1">
                  <a:lumMod val="75000"/>
                </a:schemeClr>
              </a:solidFill>
              <a:latin typeface="Montserrat"/>
              <a:ea typeface="Montserrat"/>
              <a:cs typeface="Montserrat"/>
              <a:sym typeface="Montserrat"/>
            </a:endParaRPr>
          </a:p>
          <a:p>
            <a:pPr marL="0" lvl="0" indent="0" algn="l" rtl="0">
              <a:lnSpc>
                <a:spcPct val="100000"/>
              </a:lnSpc>
              <a:spcBef>
                <a:spcPts val="0"/>
              </a:spcBef>
              <a:spcAft>
                <a:spcPts val="0"/>
              </a:spcAft>
              <a:buNone/>
            </a:pPr>
            <a:endParaRPr sz="2800" dirty="0">
              <a:solidFill>
                <a:schemeClr val="accent1">
                  <a:lumMod val="75000"/>
                </a:schemeClr>
              </a:solidFill>
              <a:latin typeface="Montserrat"/>
              <a:ea typeface="Montserrat"/>
              <a:cs typeface="Montserrat"/>
              <a:sym typeface="Montserrat"/>
            </a:endParaRPr>
          </a:p>
          <a:p>
            <a:pPr marL="0" lvl="0" indent="0" algn="l" rtl="0">
              <a:lnSpc>
                <a:spcPct val="100000"/>
              </a:lnSpc>
              <a:spcBef>
                <a:spcPts val="0"/>
              </a:spcBef>
              <a:spcAft>
                <a:spcPts val="0"/>
              </a:spcAft>
              <a:buNone/>
            </a:pPr>
            <a:r>
              <a:rPr lang="en-GB" sz="2800" dirty="0">
                <a:solidFill>
                  <a:schemeClr val="accent1">
                    <a:lumMod val="75000"/>
                  </a:schemeClr>
                </a:solidFill>
                <a:latin typeface="Montserrat"/>
                <a:ea typeface="Montserrat"/>
                <a:cs typeface="Montserrat"/>
                <a:sym typeface="Montserrat"/>
              </a:rPr>
              <a:t>Y10 Sept - April ‘What If’ Project</a:t>
            </a:r>
            <a:endParaRPr sz="2800" dirty="0">
              <a:solidFill>
                <a:schemeClr val="accent1">
                  <a:lumMod val="75000"/>
                </a:schemeClr>
              </a:solidFill>
              <a:latin typeface="Montserrat"/>
              <a:ea typeface="Montserrat"/>
              <a:cs typeface="Montserrat"/>
              <a:sym typeface="Montserrat"/>
            </a:endParaRPr>
          </a:p>
          <a:p>
            <a:pPr marL="0" lvl="0" indent="0" algn="l" rtl="0">
              <a:lnSpc>
                <a:spcPct val="100000"/>
              </a:lnSpc>
              <a:spcBef>
                <a:spcPts val="0"/>
              </a:spcBef>
              <a:spcAft>
                <a:spcPts val="0"/>
              </a:spcAft>
              <a:buNone/>
            </a:pPr>
            <a:r>
              <a:rPr lang="en-GB" sz="2800" dirty="0">
                <a:solidFill>
                  <a:schemeClr val="accent1">
                    <a:lumMod val="75000"/>
                  </a:schemeClr>
                </a:solidFill>
                <a:latin typeface="Montserrat"/>
                <a:ea typeface="Montserrat"/>
                <a:cs typeface="Montserrat"/>
                <a:sym typeface="Montserrat"/>
              </a:rPr>
              <a:t>Y10/11 April - Dec ‘Optional Context’</a:t>
            </a:r>
            <a:endParaRPr sz="2800" dirty="0">
              <a:solidFill>
                <a:schemeClr val="accent1">
                  <a:lumMod val="75000"/>
                </a:schemeClr>
              </a:solidFill>
              <a:latin typeface="Montserrat"/>
              <a:ea typeface="Montserrat"/>
              <a:cs typeface="Montserrat"/>
              <a:sym typeface="Montserrat"/>
            </a:endParaRPr>
          </a:p>
          <a:p>
            <a:pPr marL="0" lvl="0" indent="0" algn="l" rtl="0">
              <a:lnSpc>
                <a:spcPct val="100000"/>
              </a:lnSpc>
              <a:spcBef>
                <a:spcPts val="0"/>
              </a:spcBef>
              <a:spcAft>
                <a:spcPts val="0"/>
              </a:spcAft>
              <a:buNone/>
            </a:pPr>
            <a:r>
              <a:rPr lang="en-GB" sz="2800" dirty="0">
                <a:solidFill>
                  <a:schemeClr val="accent1">
                    <a:lumMod val="75000"/>
                  </a:schemeClr>
                </a:solidFill>
                <a:latin typeface="Montserrat"/>
                <a:ea typeface="Montserrat"/>
                <a:cs typeface="Montserrat"/>
                <a:sym typeface="Montserrat"/>
              </a:rPr>
              <a:t>Y11 Dec - April ‘Exam Context’</a:t>
            </a:r>
            <a:endParaRPr sz="2800" dirty="0">
              <a:solidFill>
                <a:schemeClr val="accent1">
                  <a:lumMod val="75000"/>
                </a:schemeClr>
              </a:solidFill>
              <a:latin typeface="Montserrat"/>
              <a:ea typeface="Montserrat"/>
              <a:cs typeface="Montserrat"/>
              <a:sym typeface="Montserrat"/>
            </a:endParaRPr>
          </a:p>
          <a:p>
            <a:pPr marL="0" lvl="0" indent="0" algn="l" rtl="0">
              <a:lnSpc>
                <a:spcPct val="100000"/>
              </a:lnSpc>
              <a:spcBef>
                <a:spcPts val="0"/>
              </a:spcBef>
              <a:spcAft>
                <a:spcPts val="0"/>
              </a:spcAft>
              <a:buNone/>
            </a:pPr>
            <a:endParaRPr sz="2800" dirty="0">
              <a:solidFill>
                <a:schemeClr val="accent1">
                  <a:lumMod val="75000"/>
                </a:schemeClr>
              </a:solidFill>
              <a:latin typeface="Montserrat"/>
              <a:ea typeface="Montserrat"/>
              <a:cs typeface="Montserrat"/>
              <a:sym typeface="Montserrat"/>
            </a:endParaRPr>
          </a:p>
          <a:p>
            <a:pPr marL="0" lvl="0" indent="0" algn="l" rtl="0">
              <a:lnSpc>
                <a:spcPct val="100000"/>
              </a:lnSpc>
              <a:spcBef>
                <a:spcPts val="0"/>
              </a:spcBef>
              <a:spcAft>
                <a:spcPts val="0"/>
              </a:spcAft>
              <a:buNone/>
            </a:pPr>
            <a:r>
              <a:rPr lang="en-GB" sz="2800" dirty="0">
                <a:solidFill>
                  <a:schemeClr val="accent1">
                    <a:lumMod val="75000"/>
                  </a:schemeClr>
                </a:solidFill>
                <a:latin typeface="Montserrat"/>
                <a:ea typeface="Montserrat"/>
                <a:cs typeface="Montserrat"/>
                <a:sym typeface="Montserrat"/>
              </a:rPr>
              <a:t>A-Level</a:t>
            </a:r>
            <a:endParaRPr sz="2800" dirty="0">
              <a:solidFill>
                <a:schemeClr val="accent1">
                  <a:lumMod val="75000"/>
                </a:schemeClr>
              </a:solidFill>
              <a:latin typeface="Montserrat"/>
              <a:ea typeface="Montserrat"/>
              <a:cs typeface="Montserrat"/>
              <a:sym typeface="Montserrat"/>
            </a:endParaRPr>
          </a:p>
          <a:p>
            <a:pPr marL="0" lvl="0" indent="0" algn="l" rtl="0">
              <a:lnSpc>
                <a:spcPct val="100000"/>
              </a:lnSpc>
              <a:spcBef>
                <a:spcPts val="0"/>
              </a:spcBef>
              <a:spcAft>
                <a:spcPts val="0"/>
              </a:spcAft>
              <a:buNone/>
            </a:pPr>
            <a:endParaRPr sz="28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sz="2800" dirty="0">
                <a:solidFill>
                  <a:schemeClr val="accent1">
                    <a:lumMod val="75000"/>
                  </a:schemeClr>
                </a:solidFill>
                <a:latin typeface="Montserrat"/>
                <a:ea typeface="Montserrat"/>
                <a:cs typeface="Montserrat"/>
                <a:sym typeface="Montserrat"/>
              </a:rPr>
              <a:t>Y12 Sept - April ‘Organic’</a:t>
            </a:r>
            <a:endParaRPr sz="28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sz="2800" dirty="0">
                <a:solidFill>
                  <a:schemeClr val="accent1">
                    <a:lumMod val="75000"/>
                  </a:schemeClr>
                </a:solidFill>
                <a:latin typeface="Montserrat"/>
                <a:ea typeface="Montserrat"/>
                <a:cs typeface="Montserrat"/>
                <a:sym typeface="Montserrat"/>
              </a:rPr>
              <a:t>Y12/13 April - Dec ‘Optional Context’</a:t>
            </a:r>
            <a:endParaRPr sz="28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sz="2800" dirty="0">
                <a:solidFill>
                  <a:schemeClr val="accent1">
                    <a:lumMod val="75000"/>
                  </a:schemeClr>
                </a:solidFill>
                <a:latin typeface="Montserrat"/>
                <a:ea typeface="Montserrat"/>
                <a:cs typeface="Montserrat"/>
                <a:sym typeface="Montserrat"/>
              </a:rPr>
              <a:t>Y13 Dec - April ‘Exam Context’</a:t>
            </a:r>
            <a:endParaRPr sz="2800" dirty="0">
              <a:solidFill>
                <a:schemeClr val="accent1">
                  <a:lumMod val="75000"/>
                </a:schemeClr>
              </a:solidFill>
              <a:latin typeface="Montserrat"/>
              <a:ea typeface="Montserrat"/>
              <a:cs typeface="Montserrat"/>
              <a:sym typeface="Montserrat"/>
            </a:endParaRPr>
          </a:p>
        </p:txBody>
      </p:sp>
      <p:sp>
        <p:nvSpPr>
          <p:cNvPr id="435" name="Google Shape;435;p111"/>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1"/>
          <p:cNvSpPr txBox="1"/>
          <p:nvPr/>
        </p:nvSpPr>
        <p:spPr>
          <a:xfrm>
            <a:off x="7733700" y="1233750"/>
            <a:ext cx="7240200" cy="827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900" b="1">
                <a:solidFill>
                  <a:srgbClr val="FFFFFF"/>
                </a:solidFill>
                <a:latin typeface="Montserrat"/>
                <a:ea typeface="Montserrat"/>
                <a:cs typeface="Montserrat"/>
                <a:sym typeface="Montserrat"/>
              </a:rPr>
              <a:t>Themes</a:t>
            </a:r>
            <a:endParaRPr sz="2900" b="1">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endParaRPr sz="23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2300">
                <a:solidFill>
                  <a:srgbClr val="FFFFFF"/>
                </a:solidFill>
                <a:latin typeface="Montserrat"/>
                <a:ea typeface="Montserrat"/>
                <a:cs typeface="Montserrat"/>
                <a:sym typeface="Montserrat"/>
              </a:rPr>
              <a:t>Architecture - Aerodynamic - Alien - Animalistic - Culture - Fragmented - Futuristic - Geometric - Industrial - Natural Disasters - Organic - Play - Streamline - Wearable Fantasy</a:t>
            </a:r>
            <a:endParaRPr sz="23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endParaRPr sz="23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2900" b="1">
                <a:solidFill>
                  <a:srgbClr val="FFFFFF"/>
                </a:solidFill>
                <a:latin typeface="Montserrat"/>
                <a:ea typeface="Montserrat"/>
                <a:cs typeface="Montserrat"/>
                <a:sym typeface="Montserrat"/>
              </a:rPr>
              <a:t>Statements</a:t>
            </a:r>
            <a:endParaRPr sz="2900" b="1">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endParaRPr sz="23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2300">
                <a:solidFill>
                  <a:srgbClr val="FFFFFF"/>
                </a:solidFill>
                <a:latin typeface="Montserrat"/>
                <a:ea typeface="Montserrat"/>
                <a:cs typeface="Montserrat"/>
                <a:sym typeface="Montserrat"/>
              </a:rPr>
              <a:t>What if….designed….?</a:t>
            </a:r>
            <a:endParaRPr sz="23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2300">
                <a:solidFill>
                  <a:srgbClr val="FFFFFF"/>
                </a:solidFill>
                <a:latin typeface="Montserrat"/>
                <a:ea typeface="Montserrat"/>
                <a:cs typeface="Montserrat"/>
                <a:sym typeface="Montserrat"/>
              </a:rPr>
              <a:t>A moment in time</a:t>
            </a:r>
            <a:endParaRPr sz="23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2300">
                <a:solidFill>
                  <a:srgbClr val="FFFFFF"/>
                </a:solidFill>
                <a:latin typeface="Montserrat"/>
                <a:ea typeface="Montserrat"/>
                <a:cs typeface="Montserrat"/>
                <a:sym typeface="Montserrat"/>
              </a:rPr>
              <a:t>That's surreal</a:t>
            </a:r>
            <a:endParaRPr sz="23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endParaRPr sz="23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2900" b="1">
                <a:solidFill>
                  <a:srgbClr val="FFFFFF"/>
                </a:solidFill>
                <a:latin typeface="Montserrat"/>
                <a:ea typeface="Montserrat"/>
                <a:cs typeface="Montserrat"/>
                <a:sym typeface="Montserrat"/>
              </a:rPr>
              <a:t>Problem Solving</a:t>
            </a:r>
            <a:endParaRPr sz="2900" b="1">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endParaRPr sz="2300" b="1">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2300">
                <a:solidFill>
                  <a:srgbClr val="FFFFFF"/>
                </a:solidFill>
                <a:latin typeface="Montserrat"/>
                <a:ea typeface="Montserrat"/>
                <a:cs typeface="Montserrat"/>
                <a:sym typeface="Montserrat"/>
              </a:rPr>
              <a:t>How could you aid people with arthritis?</a:t>
            </a:r>
            <a:endParaRPr sz="23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2300">
                <a:solidFill>
                  <a:srgbClr val="FFFFFF"/>
                </a:solidFill>
                <a:latin typeface="Montserrat"/>
                <a:ea typeface="Montserrat"/>
                <a:cs typeface="Montserrat"/>
                <a:sym typeface="Montserrat"/>
              </a:rPr>
              <a:t>How could you help children become more active in response to child obesity?</a:t>
            </a:r>
            <a:endParaRPr sz="23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endParaRPr sz="2800" b="1">
              <a:solidFill>
                <a:srgbClr val="FFFFFF"/>
              </a:solidFill>
              <a:latin typeface="Montserrat"/>
              <a:ea typeface="Montserrat"/>
              <a:cs typeface="Montserrat"/>
              <a:sym typeface="Montserrat"/>
            </a:endParaRPr>
          </a:p>
        </p:txBody>
      </p:sp>
      <p:pic>
        <p:nvPicPr>
          <p:cNvPr id="2" name="Set Contexts">
            <a:hlinkClick r:id="" action="ppaction://media"/>
            <a:extLst>
              <a:ext uri="{FF2B5EF4-FFF2-40B4-BE49-F238E27FC236}">
                <a16:creationId xmlns:a16="http://schemas.microsoft.com/office/drawing/2014/main" id="{2ED2D646-6AC7-4470-8678-E8274A43B0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50779" y="8890347"/>
            <a:ext cx="1459831" cy="1459831"/>
          </a:xfrm>
          <a:prstGeom prst="rect">
            <a:avLst/>
          </a:prstGeom>
        </p:spPr>
      </p:pic>
      <p:pic>
        <p:nvPicPr>
          <p:cNvPr id="9" name="Picture 8" descr="Z:\Pictures\logos\WJEC_Logo_RGB.jpg">
            <a:extLst>
              <a:ext uri="{FF2B5EF4-FFF2-40B4-BE49-F238E27FC236}">
                <a16:creationId xmlns:a16="http://schemas.microsoft.com/office/drawing/2014/main" id="{A9E40259-11A4-4AF7-ACDD-73086CAEBB7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550" y="904637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p1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6836553"/>
            <a:ext cx="3603372" cy="3855447"/>
          </a:xfrm>
          <a:prstGeom prst="rect">
            <a:avLst/>
          </a:prstGeom>
          <a:noFill/>
          <a:ln>
            <a:noFill/>
          </a:ln>
        </p:spPr>
      </p:pic>
      <p:pic>
        <p:nvPicPr>
          <p:cNvPr id="906" name="Google Shape;906;p1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3160325"/>
            <a:ext cx="3603372" cy="3676232"/>
          </a:xfrm>
          <a:prstGeom prst="rect">
            <a:avLst/>
          </a:prstGeom>
          <a:noFill/>
          <a:ln>
            <a:noFill/>
          </a:ln>
        </p:spPr>
      </p:pic>
      <p:pic>
        <p:nvPicPr>
          <p:cNvPr id="907" name="Google Shape;907;p13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0"/>
            <a:ext cx="3603372" cy="3195791"/>
          </a:xfrm>
          <a:prstGeom prst="rect">
            <a:avLst/>
          </a:prstGeom>
          <a:noFill/>
          <a:ln>
            <a:noFill/>
          </a:ln>
        </p:spPr>
      </p:pic>
      <p:pic>
        <p:nvPicPr>
          <p:cNvPr id="908" name="Google Shape;908;p13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1789308" y="7657968"/>
            <a:ext cx="3330708" cy="3034030"/>
          </a:xfrm>
          <a:prstGeom prst="rect">
            <a:avLst/>
          </a:prstGeom>
          <a:noFill/>
          <a:ln>
            <a:noFill/>
          </a:ln>
        </p:spPr>
      </p:pic>
      <p:pic>
        <p:nvPicPr>
          <p:cNvPr id="909" name="Google Shape;909;p138"/>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808485" y="0"/>
            <a:ext cx="5311515" cy="7657969"/>
          </a:xfrm>
          <a:prstGeom prst="rect">
            <a:avLst/>
          </a:prstGeom>
          <a:noFill/>
          <a:ln>
            <a:noFill/>
          </a:ln>
        </p:spPr>
      </p:pic>
      <p:pic>
        <p:nvPicPr>
          <p:cNvPr id="910" name="Google Shape;910;p138"/>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603397" y="1"/>
            <a:ext cx="6205066" cy="5346002"/>
          </a:xfrm>
          <a:prstGeom prst="rect">
            <a:avLst/>
          </a:prstGeom>
          <a:noFill/>
          <a:ln>
            <a:noFill/>
          </a:ln>
        </p:spPr>
      </p:pic>
      <p:pic>
        <p:nvPicPr>
          <p:cNvPr id="911" name="Google Shape;911;p138"/>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9808424" y="7657968"/>
            <a:ext cx="1980883" cy="3034030"/>
          </a:xfrm>
          <a:prstGeom prst="rect">
            <a:avLst/>
          </a:prstGeom>
          <a:noFill/>
          <a:ln>
            <a:noFill/>
          </a:ln>
        </p:spPr>
      </p:pic>
      <p:pic>
        <p:nvPicPr>
          <p:cNvPr id="912" name="Google Shape;912;p138"/>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3603388" y="5346001"/>
            <a:ext cx="6205025" cy="53460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39"/>
          <p:cNvSpPr txBox="1">
            <a:spLocks noGrp="1"/>
          </p:cNvSpPr>
          <p:nvPr>
            <p:ph type="title"/>
          </p:nvPr>
        </p:nvSpPr>
        <p:spPr>
          <a:xfrm>
            <a:off x="38791" y="-203579"/>
            <a:ext cx="14089200" cy="1190400"/>
          </a:xfrm>
          <a:prstGeom prst="rect">
            <a:avLst/>
          </a:prstGeom>
        </p:spPr>
        <p:txBody>
          <a:bodyPr spcFirstLastPara="1" wrap="square" lIns="164125" tIns="164125" rIns="164125" bIns="164125" anchor="t" anchorCtr="0">
            <a:noAutofit/>
          </a:bodyPr>
          <a:lstStyle/>
          <a:p>
            <a:pPr marL="0" lvl="0" indent="0" algn="l" rtl="0">
              <a:spcBef>
                <a:spcPts val="0"/>
              </a:spcBef>
              <a:spcAft>
                <a:spcPts val="0"/>
              </a:spcAft>
              <a:buNone/>
            </a:pPr>
            <a:r>
              <a:rPr lang="en-GB" b="1" u="sng"/>
              <a:t>Space texture samples</a:t>
            </a:r>
            <a:endParaRPr b="1" u="sng"/>
          </a:p>
        </p:txBody>
      </p:sp>
      <p:sp>
        <p:nvSpPr>
          <p:cNvPr id="918" name="Google Shape;918;p139"/>
          <p:cNvSpPr txBox="1">
            <a:spLocks noGrp="1"/>
          </p:cNvSpPr>
          <p:nvPr>
            <p:ph type="body" idx="1"/>
          </p:nvPr>
        </p:nvSpPr>
        <p:spPr>
          <a:xfrm>
            <a:off x="184316" y="795341"/>
            <a:ext cx="14754000" cy="1190400"/>
          </a:xfrm>
          <a:prstGeom prst="rect">
            <a:avLst/>
          </a:prstGeom>
          <a:ln w="28575" cap="flat" cmpd="sng">
            <a:solidFill>
              <a:srgbClr val="000000"/>
            </a:solidFill>
            <a:prstDash val="solid"/>
            <a:round/>
            <a:headEnd type="none" w="sm" len="sm"/>
            <a:tailEnd type="none" w="sm" len="sm"/>
          </a:ln>
        </p:spPr>
        <p:txBody>
          <a:bodyPr spcFirstLastPara="1" wrap="square" lIns="164125" tIns="164125" rIns="164125" bIns="164125" anchor="t" anchorCtr="0">
            <a:noAutofit/>
          </a:bodyPr>
          <a:lstStyle/>
          <a:p>
            <a:pPr marL="0" lvl="0" indent="0" algn="l" rtl="0">
              <a:spcBef>
                <a:spcPts val="0"/>
              </a:spcBef>
              <a:spcAft>
                <a:spcPts val="2900"/>
              </a:spcAft>
              <a:buNone/>
            </a:pPr>
            <a:r>
              <a:rPr lang="en-GB" sz="1700">
                <a:solidFill>
                  <a:srgbClr val="000000"/>
                </a:solidFill>
              </a:rPr>
              <a:t>Once I had created the sample textures that I could use for my coasters, I then exported them as .DXF files so that they could be laser etched into a piece of 6mm MDF. This allows me to gain a sample of each pattern, and see whether it will be suitable to pewter cast from, or if it is not big enough for the pattern to be fully developed in the mould. If the pattern is suitable It could be then incorporate into later designs.</a:t>
            </a:r>
            <a:endParaRPr sz="1700">
              <a:solidFill>
                <a:srgbClr val="000000"/>
              </a:solidFill>
            </a:endParaRPr>
          </a:p>
        </p:txBody>
      </p:sp>
      <p:pic>
        <p:nvPicPr>
          <p:cNvPr id="919" name="Google Shape;919;p1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5932" y="2103538"/>
            <a:ext cx="6267317" cy="3920349"/>
          </a:xfrm>
          <a:prstGeom prst="rect">
            <a:avLst/>
          </a:prstGeom>
          <a:noFill/>
          <a:ln>
            <a:noFill/>
          </a:ln>
        </p:spPr>
      </p:pic>
      <p:pic>
        <p:nvPicPr>
          <p:cNvPr id="920" name="Google Shape;920;p13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0800000">
            <a:off x="204921" y="5907887"/>
            <a:ext cx="6049666" cy="4598629"/>
          </a:xfrm>
          <a:prstGeom prst="rect">
            <a:avLst/>
          </a:prstGeom>
          <a:noFill/>
          <a:ln>
            <a:noFill/>
          </a:ln>
        </p:spPr>
      </p:pic>
      <p:pic>
        <p:nvPicPr>
          <p:cNvPr id="921" name="Google Shape;921;p13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431675" y="2212579"/>
            <a:ext cx="3911823" cy="8293934"/>
          </a:xfrm>
          <a:prstGeom prst="rect">
            <a:avLst/>
          </a:prstGeom>
          <a:noFill/>
          <a:ln>
            <a:noFill/>
          </a:ln>
        </p:spPr>
      </p:pic>
      <p:pic>
        <p:nvPicPr>
          <p:cNvPr id="922" name="Google Shape;922;p13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0465802" y="2212579"/>
            <a:ext cx="4472602" cy="4053295"/>
          </a:xfrm>
          <a:prstGeom prst="rect">
            <a:avLst/>
          </a:prstGeom>
          <a:noFill/>
          <a:ln>
            <a:noFill/>
          </a:ln>
        </p:spPr>
      </p:pic>
      <p:sp>
        <p:nvSpPr>
          <p:cNvPr id="923" name="Google Shape;923;p139"/>
          <p:cNvSpPr txBox="1"/>
          <p:nvPr/>
        </p:nvSpPr>
        <p:spPr>
          <a:xfrm>
            <a:off x="10493088" y="6359548"/>
            <a:ext cx="4445400" cy="4146900"/>
          </a:xfrm>
          <a:prstGeom prst="rect">
            <a:avLst/>
          </a:prstGeom>
          <a:noFill/>
          <a:ln w="28575" cap="flat" cmpd="sng">
            <a:solidFill>
              <a:srgbClr val="000000"/>
            </a:solidFill>
            <a:prstDash val="solid"/>
            <a:round/>
            <a:headEnd type="none" w="sm" len="sm"/>
            <a:tailEnd type="none" w="sm" len="sm"/>
          </a:ln>
        </p:spPr>
        <p:txBody>
          <a:bodyPr spcFirstLastPara="1" wrap="square" lIns="64650" tIns="64650" rIns="64650" bIns="64650" anchor="t" anchorCtr="0">
            <a:noAutofit/>
          </a:bodyPr>
          <a:lstStyle/>
          <a:p>
            <a:pPr marL="0" lvl="0" indent="0" algn="l" rtl="0">
              <a:spcBef>
                <a:spcPts val="0"/>
              </a:spcBef>
              <a:spcAft>
                <a:spcPts val="0"/>
              </a:spcAft>
              <a:buNone/>
            </a:pPr>
            <a:r>
              <a:rPr lang="en-GB" sz="1700"/>
              <a:t>Once the samples had been laser etched, I then removed them and assessed the suitability of the patterns. All three patterns worked very well, and if scaled up, would yield an interesting form and texture. However, out of all three, I believe that the sponge pattern turned out to be the most suitable for the casting.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This has helped me to visualise the patterns so that i can see which ones could be taken forward to produce the best looking coasters following the the theme of space and the pewter casting process.</a:t>
            </a:r>
            <a:endParaRPr sz="17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40"/>
          <p:cNvSpPr txBox="1">
            <a:spLocks noGrp="1"/>
          </p:cNvSpPr>
          <p:nvPr>
            <p:ph type="title"/>
          </p:nvPr>
        </p:nvSpPr>
        <p:spPr>
          <a:xfrm>
            <a:off x="84371" y="9054"/>
            <a:ext cx="14089200" cy="679200"/>
          </a:xfrm>
          <a:prstGeom prst="rect">
            <a:avLst/>
          </a:prstGeom>
        </p:spPr>
        <p:txBody>
          <a:bodyPr spcFirstLastPara="1" wrap="square" lIns="164125" tIns="164125" rIns="164125" bIns="164125" anchor="t" anchorCtr="0">
            <a:noAutofit/>
          </a:bodyPr>
          <a:lstStyle/>
          <a:p>
            <a:pPr marL="0" lvl="0" indent="0" algn="l" rtl="0">
              <a:spcBef>
                <a:spcPts val="0"/>
              </a:spcBef>
              <a:spcAft>
                <a:spcPts val="0"/>
              </a:spcAft>
              <a:buNone/>
            </a:pPr>
            <a:r>
              <a:rPr lang="en-GB" b="1" u="sng"/>
              <a:t>Exploring Space Textures</a:t>
            </a:r>
            <a:endParaRPr b="1" u="sng"/>
          </a:p>
        </p:txBody>
      </p:sp>
      <p:sp>
        <p:nvSpPr>
          <p:cNvPr id="929" name="Google Shape;929;p140"/>
          <p:cNvSpPr txBox="1"/>
          <p:nvPr/>
        </p:nvSpPr>
        <p:spPr>
          <a:xfrm>
            <a:off x="331192" y="1099678"/>
            <a:ext cx="2889300" cy="9314100"/>
          </a:xfrm>
          <a:prstGeom prst="rect">
            <a:avLst/>
          </a:prstGeom>
          <a:noFill/>
          <a:ln w="28575" cap="flat" cmpd="sng">
            <a:solidFill>
              <a:srgbClr val="000000"/>
            </a:solidFill>
            <a:prstDash val="solid"/>
            <a:round/>
            <a:headEnd type="none" w="sm" len="sm"/>
            <a:tailEnd type="none" w="sm" len="sm"/>
          </a:ln>
        </p:spPr>
        <p:txBody>
          <a:bodyPr spcFirstLastPara="1" wrap="square" lIns="64650" tIns="64650" rIns="64650" bIns="64650" anchor="t" anchorCtr="0">
            <a:noAutofit/>
          </a:bodyPr>
          <a:lstStyle/>
          <a:p>
            <a:pPr marL="0" lvl="0" indent="0" algn="l" rtl="0">
              <a:spcBef>
                <a:spcPts val="0"/>
              </a:spcBef>
              <a:spcAft>
                <a:spcPts val="0"/>
              </a:spcAft>
              <a:buNone/>
            </a:pPr>
            <a:r>
              <a:rPr lang="en-GB" sz="1700"/>
              <a:t>After creating the textures and looking at the different possibilities of where they could be placed, I decided to again explore how they would look on casted coasters. To improve on my initial designs, I will use a wider laser etched pattern so that the pewter can take up the full form that i would want.</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In addition to he different planet patterns, I will also look at casting them into different materials. After seeing how the piranha pine affected the colours in the pewter, I am interested to see how other materials will affect it as well and what explorations I can gain from them.</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So far, I am very happy with how my designs and pewter casting have gone. It has provided me with plenty of interesting shapes and forms that I can explore and take further into my project whilst also maintaining the link to organic sustainability.</a:t>
            </a:r>
            <a:endParaRPr sz="1700"/>
          </a:p>
        </p:txBody>
      </p:sp>
      <p:pic>
        <p:nvPicPr>
          <p:cNvPr id="930" name="Google Shape;930;p1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3787002" y="714640"/>
            <a:ext cx="4778024" cy="5499484"/>
          </a:xfrm>
          <a:prstGeom prst="rect">
            <a:avLst/>
          </a:prstGeom>
          <a:noFill/>
          <a:ln>
            <a:noFill/>
          </a:ln>
        </p:spPr>
      </p:pic>
      <p:pic>
        <p:nvPicPr>
          <p:cNvPr id="931" name="Google Shape;931;p140"/>
          <p:cNvPicPr preferRelativeResize="0"/>
          <p:nvPr/>
        </p:nvPicPr>
        <p:blipFill rotWithShape="1">
          <a:blip r:embed="rId4" cstate="email">
            <a:alphaModFix/>
            <a:extLst>
              <a:ext uri="{28A0092B-C50C-407E-A947-70E740481C1C}">
                <a14:useLocalDpi xmlns:a14="http://schemas.microsoft.com/office/drawing/2010/main"/>
              </a:ext>
            </a:extLst>
          </a:blip>
          <a:srcRect b="-10"/>
          <a:stretch/>
        </p:blipFill>
        <p:spPr>
          <a:xfrm rot="5400000">
            <a:off x="9521814" y="625616"/>
            <a:ext cx="4748663" cy="5677532"/>
          </a:xfrm>
          <a:prstGeom prst="rect">
            <a:avLst/>
          </a:prstGeom>
          <a:noFill/>
          <a:ln>
            <a:noFill/>
          </a:ln>
        </p:spPr>
      </p:pic>
      <p:pic>
        <p:nvPicPr>
          <p:cNvPr id="932" name="Google Shape;932;p14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426270" y="6004102"/>
            <a:ext cx="4430692" cy="4409708"/>
          </a:xfrm>
          <a:prstGeom prst="rect">
            <a:avLst/>
          </a:prstGeom>
          <a:noFill/>
          <a:ln>
            <a:noFill/>
          </a:ln>
        </p:spPr>
      </p:pic>
      <p:sp>
        <p:nvSpPr>
          <p:cNvPr id="933" name="Google Shape;933;p140"/>
          <p:cNvSpPr txBox="1"/>
          <p:nvPr/>
        </p:nvSpPr>
        <p:spPr>
          <a:xfrm>
            <a:off x="10517641" y="6004173"/>
            <a:ext cx="4217100" cy="4409700"/>
          </a:xfrm>
          <a:prstGeom prst="rect">
            <a:avLst/>
          </a:prstGeom>
          <a:noFill/>
          <a:ln w="28575" cap="flat" cmpd="sng">
            <a:solidFill>
              <a:srgbClr val="000000"/>
            </a:solidFill>
            <a:prstDash val="solid"/>
            <a:round/>
            <a:headEnd type="none" w="sm" len="sm"/>
            <a:tailEnd type="none" w="sm" len="sm"/>
          </a:ln>
        </p:spPr>
        <p:txBody>
          <a:bodyPr spcFirstLastPara="1" wrap="square" lIns="64650" tIns="64650" rIns="64650" bIns="64650" anchor="t" anchorCtr="0">
            <a:noAutofit/>
          </a:bodyPr>
          <a:lstStyle/>
          <a:p>
            <a:pPr marL="0" lvl="0" indent="0" algn="l" rtl="0">
              <a:spcBef>
                <a:spcPts val="0"/>
              </a:spcBef>
              <a:spcAft>
                <a:spcPts val="0"/>
              </a:spcAft>
              <a:buNone/>
            </a:pPr>
            <a:r>
              <a:rPr lang="en-GB" sz="1700"/>
              <a:t>To further explore the organic theme I looked at space and different planets to see if there was some way I could bring in the natural patterns of planet surfaces such as craters.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To physically explore this I decided to take planet textures and laser etch them onto a piece of oak, pewter was then cast into the etching to create a new coaster texture and design. Overall I was very happy with the way these coaster textures turned out and by learning from my previous designs by making the pattern bigger, created a more defined and interesting pattern to be seen</a:t>
            </a:r>
            <a:endParaRPr sz="1700"/>
          </a:p>
        </p:txBody>
      </p:sp>
      <p:pic>
        <p:nvPicPr>
          <p:cNvPr id="934" name="Google Shape;934;p14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926616" y="6004173"/>
            <a:ext cx="2499605" cy="1495462"/>
          </a:xfrm>
          <a:prstGeom prst="rect">
            <a:avLst/>
          </a:prstGeom>
          <a:noFill/>
          <a:ln>
            <a:noFill/>
          </a:ln>
        </p:spPr>
      </p:pic>
      <p:pic>
        <p:nvPicPr>
          <p:cNvPr id="935" name="Google Shape;935;p14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009089" y="7517065"/>
            <a:ext cx="2356406" cy="1495463"/>
          </a:xfrm>
          <a:prstGeom prst="rect">
            <a:avLst/>
          </a:prstGeom>
          <a:noFill/>
          <a:ln>
            <a:noFill/>
          </a:ln>
        </p:spPr>
      </p:pic>
      <p:pic>
        <p:nvPicPr>
          <p:cNvPr id="936" name="Google Shape;936;p14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10800000">
            <a:off x="7997408" y="8919774"/>
            <a:ext cx="2358019" cy="149410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14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4351"/>
            <a:ext cx="5040012" cy="5345997"/>
          </a:xfrm>
          <a:prstGeom prst="rect">
            <a:avLst/>
          </a:prstGeom>
          <a:noFill/>
          <a:ln>
            <a:noFill/>
          </a:ln>
        </p:spPr>
      </p:pic>
      <p:pic>
        <p:nvPicPr>
          <p:cNvPr id="942" name="Google Shape;942;p14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039997" y="4351"/>
            <a:ext cx="5040000" cy="5345997"/>
          </a:xfrm>
          <a:prstGeom prst="rect">
            <a:avLst/>
          </a:prstGeom>
          <a:noFill/>
          <a:ln>
            <a:noFill/>
          </a:ln>
        </p:spPr>
      </p:pic>
      <p:pic>
        <p:nvPicPr>
          <p:cNvPr id="943" name="Google Shape;943;p14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040007" y="5350348"/>
            <a:ext cx="5039985" cy="5346002"/>
          </a:xfrm>
          <a:prstGeom prst="rect">
            <a:avLst/>
          </a:prstGeom>
          <a:noFill/>
          <a:ln>
            <a:noFill/>
          </a:ln>
        </p:spPr>
      </p:pic>
      <p:pic>
        <p:nvPicPr>
          <p:cNvPr id="944" name="Google Shape;944;p14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0080000" y="4349"/>
            <a:ext cx="5040000" cy="5345981"/>
          </a:xfrm>
          <a:prstGeom prst="rect">
            <a:avLst/>
          </a:prstGeom>
          <a:noFill/>
          <a:ln>
            <a:noFill/>
          </a:ln>
        </p:spPr>
      </p:pic>
      <p:pic>
        <p:nvPicPr>
          <p:cNvPr id="945" name="Google Shape;945;p141"/>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0" y="5350348"/>
            <a:ext cx="5040008" cy="5346002"/>
          </a:xfrm>
          <a:prstGeom prst="rect">
            <a:avLst/>
          </a:prstGeom>
          <a:noFill/>
          <a:ln>
            <a:noFill/>
          </a:ln>
        </p:spPr>
      </p:pic>
      <p:pic>
        <p:nvPicPr>
          <p:cNvPr id="946" name="Google Shape;946;p141"/>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0079993" y="5350348"/>
            <a:ext cx="5039985" cy="5345981"/>
          </a:xfrm>
          <a:prstGeom prst="rect">
            <a:avLst/>
          </a:prstGeom>
          <a:noFill/>
          <a:ln>
            <a:noFill/>
          </a:ln>
        </p:spPr>
      </p:pic>
      <p:sp>
        <p:nvSpPr>
          <p:cNvPr id="947" name="Google Shape;947;p141"/>
          <p:cNvSpPr txBox="1"/>
          <p:nvPr/>
        </p:nvSpPr>
        <p:spPr>
          <a:xfrm>
            <a:off x="3905682" y="4742984"/>
            <a:ext cx="7308600" cy="1206000"/>
          </a:xfrm>
          <a:prstGeom prst="rect">
            <a:avLst/>
          </a:prstGeom>
          <a:noFill/>
          <a:ln>
            <a:noFill/>
          </a:ln>
        </p:spPr>
        <p:txBody>
          <a:bodyPr spcFirstLastPara="1" wrap="square" lIns="64650" tIns="64650" rIns="64650" bIns="64650" anchor="t" anchorCtr="0">
            <a:noAutofit/>
          </a:bodyPr>
          <a:lstStyle/>
          <a:p>
            <a:pPr marL="0" lvl="0" indent="0" algn="ctr" rtl="0">
              <a:spcBef>
                <a:spcPts val="0"/>
              </a:spcBef>
              <a:spcAft>
                <a:spcPts val="0"/>
              </a:spcAft>
              <a:buNone/>
            </a:pPr>
            <a:r>
              <a:rPr lang="en-GB" sz="6800" b="1">
                <a:solidFill>
                  <a:srgbClr val="FFFFFF"/>
                </a:solidFill>
                <a:latin typeface="Caveat"/>
                <a:ea typeface="Caveat"/>
                <a:cs typeface="Caveat"/>
                <a:sym typeface="Caveat"/>
              </a:rPr>
              <a:t>Space inspired Coasters</a:t>
            </a:r>
            <a:endParaRPr sz="6800" b="1">
              <a:solidFill>
                <a:srgbClr val="FFFFFF"/>
              </a:solidFill>
              <a:latin typeface="Caveat"/>
              <a:ea typeface="Caveat"/>
              <a:cs typeface="Caveat"/>
              <a:sym typeface="Cave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42"/>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953" name="Google Shape;953;p142"/>
          <p:cNvSpPr txBox="1"/>
          <p:nvPr/>
        </p:nvSpPr>
        <p:spPr>
          <a:xfrm>
            <a:off x="139550" y="-48298"/>
            <a:ext cx="12076200" cy="9234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4800" dirty="0">
                <a:solidFill>
                  <a:schemeClr val="lt1"/>
                </a:solidFill>
                <a:latin typeface="Montserrat"/>
                <a:ea typeface="Montserrat"/>
                <a:cs typeface="Montserrat"/>
                <a:sym typeface="Montserrat"/>
              </a:rPr>
              <a:t>Idea Generation</a:t>
            </a:r>
            <a:endParaRPr sz="4800" dirty="0">
              <a:solidFill>
                <a:srgbClr val="F86142"/>
              </a:solidFill>
              <a:latin typeface="Montserrat"/>
              <a:ea typeface="Montserrat"/>
              <a:cs typeface="Montserrat"/>
              <a:sym typeface="Montserrat"/>
            </a:endParaRPr>
          </a:p>
        </p:txBody>
      </p:sp>
      <p:sp>
        <p:nvSpPr>
          <p:cNvPr id="954" name="Google Shape;954;p142"/>
          <p:cNvSpPr txBox="1"/>
          <p:nvPr/>
        </p:nvSpPr>
        <p:spPr>
          <a:xfrm>
            <a:off x="192550" y="1233750"/>
            <a:ext cx="7081800" cy="603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dirty="0">
                <a:solidFill>
                  <a:schemeClr val="accent1">
                    <a:lumMod val="75000"/>
                  </a:schemeClr>
                </a:solidFill>
                <a:latin typeface="Montserrat"/>
                <a:ea typeface="Montserrat"/>
                <a:cs typeface="Montserrat"/>
                <a:sym typeface="Montserrat"/>
              </a:rPr>
              <a:t>Idea Generation Guidance</a:t>
            </a:r>
            <a:endParaRPr sz="2800" dirty="0">
              <a:solidFill>
                <a:schemeClr val="accent1">
                  <a:lumMod val="75000"/>
                </a:schemeClr>
              </a:solidFill>
              <a:latin typeface="Montserrat"/>
              <a:ea typeface="Montserrat"/>
              <a:cs typeface="Montserrat"/>
              <a:sym typeface="Montserrat"/>
            </a:endParaRPr>
          </a:p>
          <a:p>
            <a:pPr marL="317500" lvl="0" indent="0" algn="l" rtl="0">
              <a:spcBef>
                <a:spcPts val="0"/>
              </a:spcBef>
              <a:spcAft>
                <a:spcPts val="0"/>
              </a:spcAft>
              <a:buNone/>
            </a:pP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Clear page title</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3 - 9 ideas per page</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2D views</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3D views</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Exploded diagrams</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Different Material renders</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Colour and fine liner used</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Technical structure</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Reference to analysis adjectives and links to Research</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Relevant thumbnail images linking to research and investigation / abstractions</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Reflection statement focusing on the ideas you like, the links to your different designers and what you’re going to do next</a:t>
            </a:r>
            <a:endParaRPr sz="3000" dirty="0">
              <a:solidFill>
                <a:schemeClr val="accent1">
                  <a:lumMod val="75000"/>
                </a:schemeClr>
              </a:solidFill>
              <a:highlight>
                <a:schemeClr val="lt1"/>
              </a:highlight>
              <a:latin typeface="Montserrat"/>
              <a:ea typeface="Montserrat"/>
              <a:cs typeface="Montserrat"/>
              <a:sym typeface="Montserrat"/>
            </a:endParaRPr>
          </a:p>
        </p:txBody>
      </p:sp>
      <p:sp>
        <p:nvSpPr>
          <p:cNvPr id="955" name="Google Shape;955;p142"/>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7" name="Google Shape;957;p14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638783" y="0"/>
            <a:ext cx="7402443" cy="10692000"/>
          </a:xfrm>
          <a:prstGeom prst="rect">
            <a:avLst/>
          </a:prstGeom>
          <a:noFill/>
          <a:ln w="76200" cap="flat" cmpd="sng">
            <a:solidFill>
              <a:srgbClr val="434343"/>
            </a:solidFill>
            <a:prstDash val="solid"/>
            <a:round/>
            <a:headEnd type="none" w="sm" len="sm"/>
            <a:tailEnd type="none" w="sm" len="sm"/>
          </a:ln>
        </p:spPr>
      </p:pic>
      <p:pic>
        <p:nvPicPr>
          <p:cNvPr id="2" name="Initial Ideas">
            <a:hlinkClick r:id="" action="ppaction://media"/>
            <a:extLst>
              <a:ext uri="{FF2B5EF4-FFF2-40B4-BE49-F238E27FC236}">
                <a16:creationId xmlns:a16="http://schemas.microsoft.com/office/drawing/2014/main" id="{7EDAA2B0-B1EE-48EF-8AB4-7BA9EF1C43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48700" y="8747925"/>
            <a:ext cx="1768475" cy="1768475"/>
          </a:xfrm>
          <a:prstGeom prst="rect">
            <a:avLst/>
          </a:prstGeom>
        </p:spPr>
      </p:pic>
      <p:pic>
        <p:nvPicPr>
          <p:cNvPr id="9" name="Picture 8" descr="Z:\Pictures\logos\WJEC_Logo_RGB.jpg">
            <a:extLst>
              <a:ext uri="{FF2B5EF4-FFF2-40B4-BE49-F238E27FC236}">
                <a16:creationId xmlns:a16="http://schemas.microsoft.com/office/drawing/2014/main" id="{A29F29BC-661D-4875-BD22-60FC38A50E4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43"/>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963" name="Google Shape;963;p143"/>
          <p:cNvSpPr txBox="1"/>
          <p:nvPr/>
        </p:nvSpPr>
        <p:spPr>
          <a:xfrm>
            <a:off x="139550" y="176100"/>
            <a:ext cx="14739600" cy="14184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3300">
                <a:solidFill>
                  <a:schemeClr val="lt1"/>
                </a:solidFill>
                <a:latin typeface="Montserrat"/>
                <a:ea typeface="Montserrat"/>
                <a:cs typeface="Montserrat"/>
                <a:sym typeface="Montserrat"/>
              </a:rPr>
              <a:t>Conceptual Combination (Idea Generation / Development Strategy)</a:t>
            </a:r>
            <a:endParaRPr sz="3300">
              <a:solidFill>
                <a:srgbClr val="F86142"/>
              </a:solidFill>
              <a:latin typeface="Montserrat"/>
              <a:ea typeface="Montserrat"/>
              <a:cs typeface="Montserrat"/>
              <a:sym typeface="Montserrat"/>
            </a:endParaRPr>
          </a:p>
          <a:p>
            <a:pPr marL="0" lvl="0" indent="0" algn="l" rtl="0">
              <a:lnSpc>
                <a:spcPct val="142857"/>
              </a:lnSpc>
              <a:spcBef>
                <a:spcPts val="0"/>
              </a:spcBef>
              <a:spcAft>
                <a:spcPts val="0"/>
              </a:spcAft>
              <a:buNone/>
            </a:pPr>
            <a:endParaRPr sz="3300">
              <a:solidFill>
                <a:schemeClr val="lt1"/>
              </a:solidFill>
              <a:latin typeface="Montserrat"/>
              <a:ea typeface="Montserrat"/>
              <a:cs typeface="Montserrat"/>
              <a:sym typeface="Montserrat"/>
            </a:endParaRPr>
          </a:p>
        </p:txBody>
      </p:sp>
      <p:sp>
        <p:nvSpPr>
          <p:cNvPr id="964" name="Google Shape;964;p143"/>
          <p:cNvSpPr txBox="1"/>
          <p:nvPr/>
        </p:nvSpPr>
        <p:spPr>
          <a:xfrm>
            <a:off x="192550" y="1233750"/>
            <a:ext cx="147396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dirty="0">
                <a:solidFill>
                  <a:schemeClr val="accent1">
                    <a:lumMod val="75000"/>
                  </a:schemeClr>
                </a:solidFill>
                <a:latin typeface="Montserrat"/>
                <a:ea typeface="Montserrat"/>
                <a:cs typeface="Montserrat"/>
                <a:sym typeface="Montserrat"/>
              </a:rPr>
              <a:t>Conceptual Combination</a:t>
            </a:r>
            <a:endParaRPr sz="28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3800" b="1"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r>
              <a:rPr lang="en-GB" sz="2700" dirty="0">
                <a:solidFill>
                  <a:schemeClr val="accent1">
                    <a:lumMod val="75000"/>
                  </a:schemeClr>
                </a:solidFill>
                <a:highlight>
                  <a:schemeClr val="lt1"/>
                </a:highlight>
                <a:latin typeface="Montserrat"/>
                <a:ea typeface="Montserrat"/>
                <a:cs typeface="Montserrat"/>
                <a:sym typeface="Montserrat"/>
              </a:rPr>
              <a:t>Conceptual combination is a fundamental </a:t>
            </a:r>
            <a:r>
              <a:rPr lang="en-GB" sz="2700" dirty="0">
                <a:solidFill>
                  <a:schemeClr val="accent1">
                    <a:lumMod val="75000"/>
                  </a:schemeClr>
                </a:solidFill>
                <a:highlight>
                  <a:schemeClr val="lt1"/>
                </a:highlight>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cognitive process</a:t>
            </a:r>
            <a:r>
              <a:rPr lang="en-GB" sz="2700" dirty="0">
                <a:solidFill>
                  <a:schemeClr val="accent1">
                    <a:lumMod val="75000"/>
                  </a:schemeClr>
                </a:solidFill>
                <a:highlight>
                  <a:schemeClr val="lt1"/>
                </a:highlight>
                <a:latin typeface="Montserrat"/>
                <a:ea typeface="Montserrat"/>
                <a:cs typeface="Montserrat"/>
                <a:sym typeface="Montserrat"/>
              </a:rPr>
              <a:t> by which two or more existing basic </a:t>
            </a:r>
            <a:r>
              <a:rPr lang="en-GB" sz="2700" dirty="0">
                <a:solidFill>
                  <a:schemeClr val="accent1">
                    <a:lumMod val="75000"/>
                  </a:schemeClr>
                </a:solidFill>
                <a:highlight>
                  <a:schemeClr val="lt1"/>
                </a:highlight>
                <a:uFill>
                  <a:noFill/>
                </a:u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concepts</a:t>
            </a:r>
            <a:r>
              <a:rPr lang="en-GB" sz="2700" dirty="0">
                <a:solidFill>
                  <a:schemeClr val="accent1">
                    <a:lumMod val="75000"/>
                  </a:schemeClr>
                </a:solidFill>
                <a:highlight>
                  <a:schemeClr val="lt1"/>
                </a:highlight>
                <a:latin typeface="Montserrat"/>
                <a:ea typeface="Montserrat"/>
                <a:cs typeface="Montserrat"/>
                <a:sym typeface="Montserrat"/>
              </a:rPr>
              <a:t> are mentally synthesized to generate a composite, higher-order concept. The products of this process are sometimes referred to as "complex concepts." Combining concepts allows individuals to use a finite number of concepts which they already understand to construct a potentially limitless quantity of new, related concepts.</a:t>
            </a:r>
            <a:endParaRPr sz="3100" dirty="0">
              <a:solidFill>
                <a:schemeClr val="accent1">
                  <a:lumMod val="75000"/>
                </a:schemeClr>
              </a:solidFill>
              <a:latin typeface="Montserrat"/>
              <a:ea typeface="Montserrat"/>
              <a:cs typeface="Montserrat"/>
              <a:sym typeface="Montserrat"/>
            </a:endParaRPr>
          </a:p>
        </p:txBody>
      </p:sp>
      <p:sp>
        <p:nvSpPr>
          <p:cNvPr id="966" name="Google Shape;966;p143"/>
          <p:cNvSpPr txBox="1"/>
          <p:nvPr/>
        </p:nvSpPr>
        <p:spPr>
          <a:xfrm>
            <a:off x="6342455" y="6814906"/>
            <a:ext cx="708300" cy="1322700"/>
          </a:xfrm>
          <a:prstGeom prst="rect">
            <a:avLst/>
          </a:prstGeom>
          <a:noFill/>
          <a:ln>
            <a:noFill/>
          </a:ln>
        </p:spPr>
        <p:txBody>
          <a:bodyPr spcFirstLastPara="1" wrap="square" lIns="64650" tIns="64650" rIns="64650" bIns="64650" anchor="t" anchorCtr="0">
            <a:noAutofit/>
          </a:bodyPr>
          <a:lstStyle/>
          <a:p>
            <a:pPr marL="0" lvl="0" indent="0" algn="l" rtl="0">
              <a:spcBef>
                <a:spcPts val="0"/>
              </a:spcBef>
              <a:spcAft>
                <a:spcPts val="0"/>
              </a:spcAft>
              <a:buNone/>
            </a:pPr>
            <a:r>
              <a:rPr lang="en-GB" sz="6800">
                <a:solidFill>
                  <a:srgbClr val="F86142"/>
                </a:solidFill>
              </a:rPr>
              <a:t>+</a:t>
            </a:r>
            <a:endParaRPr sz="6800">
              <a:solidFill>
                <a:srgbClr val="F86142"/>
              </a:solidFill>
            </a:endParaRPr>
          </a:p>
        </p:txBody>
      </p:sp>
      <p:sp>
        <p:nvSpPr>
          <p:cNvPr id="967" name="Google Shape;967;p143"/>
          <p:cNvSpPr txBox="1"/>
          <p:nvPr/>
        </p:nvSpPr>
        <p:spPr>
          <a:xfrm>
            <a:off x="11219205" y="6716252"/>
            <a:ext cx="1441200" cy="1855500"/>
          </a:xfrm>
          <a:prstGeom prst="rect">
            <a:avLst/>
          </a:prstGeom>
          <a:noFill/>
          <a:ln>
            <a:noFill/>
          </a:ln>
        </p:spPr>
        <p:txBody>
          <a:bodyPr spcFirstLastPara="1" wrap="square" lIns="64650" tIns="64650" rIns="64650" bIns="64650" anchor="t" anchorCtr="0">
            <a:noAutofit/>
          </a:bodyPr>
          <a:lstStyle/>
          <a:p>
            <a:pPr marL="0" lvl="0" indent="0" algn="l" rtl="0">
              <a:spcBef>
                <a:spcPts val="0"/>
              </a:spcBef>
              <a:spcAft>
                <a:spcPts val="0"/>
              </a:spcAft>
              <a:buNone/>
            </a:pPr>
            <a:r>
              <a:rPr lang="en-GB" sz="6800">
                <a:solidFill>
                  <a:srgbClr val="F86142"/>
                </a:solidFill>
              </a:rPr>
              <a:t>=</a:t>
            </a:r>
            <a:endParaRPr sz="6800">
              <a:solidFill>
                <a:srgbClr val="F86142"/>
              </a:solidFill>
            </a:endParaRPr>
          </a:p>
        </p:txBody>
      </p:sp>
      <p:pic>
        <p:nvPicPr>
          <p:cNvPr id="968" name="Google Shape;968;p14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2273890" y="5082795"/>
            <a:ext cx="2122880" cy="4929820"/>
          </a:xfrm>
          <a:prstGeom prst="rect">
            <a:avLst/>
          </a:prstGeom>
          <a:noFill/>
          <a:ln>
            <a:noFill/>
          </a:ln>
        </p:spPr>
      </p:pic>
      <p:pic>
        <p:nvPicPr>
          <p:cNvPr id="969" name="Google Shape;969;p143"/>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924010" y="6027530"/>
            <a:ext cx="4115004" cy="2469003"/>
          </a:xfrm>
          <a:prstGeom prst="rect">
            <a:avLst/>
          </a:prstGeom>
          <a:noFill/>
          <a:ln>
            <a:noFill/>
          </a:ln>
        </p:spPr>
      </p:pic>
      <p:pic>
        <p:nvPicPr>
          <p:cNvPr id="970" name="Google Shape;970;p14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511840" y="5752020"/>
            <a:ext cx="1830616" cy="3020023"/>
          </a:xfrm>
          <a:prstGeom prst="rect">
            <a:avLst/>
          </a:prstGeom>
          <a:noFill/>
          <a:ln>
            <a:noFill/>
          </a:ln>
        </p:spPr>
      </p:pic>
      <p:pic>
        <p:nvPicPr>
          <p:cNvPr id="2" name="Conceptual Combination">
            <a:hlinkClick r:id="" action="ppaction://media"/>
            <a:extLst>
              <a:ext uri="{FF2B5EF4-FFF2-40B4-BE49-F238E27FC236}">
                <a16:creationId xmlns:a16="http://schemas.microsoft.com/office/drawing/2014/main" id="{99A0AEF4-EB66-4AA4-BEFD-ECDA3B6F303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1444" y="7262031"/>
            <a:ext cx="1522021" cy="1522021"/>
          </a:xfrm>
          <a:prstGeom prst="rect">
            <a:avLst/>
          </a:prstGeom>
        </p:spPr>
      </p:pic>
      <p:pic>
        <p:nvPicPr>
          <p:cNvPr id="12" name="Picture 11" descr="Z:\Pictures\logos\WJEC_Logo_RGB.jpg">
            <a:extLst>
              <a:ext uri="{FF2B5EF4-FFF2-40B4-BE49-F238E27FC236}">
                <a16:creationId xmlns:a16="http://schemas.microsoft.com/office/drawing/2014/main" id="{B59CF12D-F9ED-4718-B8D0-C553C269620F}"/>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44"/>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976" name="Google Shape;976;p144"/>
          <p:cNvSpPr txBox="1"/>
          <p:nvPr/>
        </p:nvSpPr>
        <p:spPr>
          <a:xfrm>
            <a:off x="139550" y="99900"/>
            <a:ext cx="14616900" cy="769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3800" dirty="0">
                <a:solidFill>
                  <a:schemeClr val="lt1"/>
                </a:solidFill>
                <a:latin typeface="Montserrat"/>
                <a:ea typeface="Montserrat"/>
                <a:cs typeface="Montserrat"/>
                <a:sym typeface="Montserrat"/>
              </a:rPr>
              <a:t>Visual Language (Idea Generation / Development Strategy)</a:t>
            </a:r>
            <a:endParaRPr sz="3800" dirty="0">
              <a:solidFill>
                <a:srgbClr val="F86142"/>
              </a:solidFill>
              <a:latin typeface="Montserrat"/>
              <a:ea typeface="Montserrat"/>
              <a:cs typeface="Montserrat"/>
              <a:sym typeface="Montserrat"/>
            </a:endParaRPr>
          </a:p>
        </p:txBody>
      </p:sp>
      <p:sp>
        <p:nvSpPr>
          <p:cNvPr id="977" name="Google Shape;977;p144"/>
          <p:cNvSpPr txBox="1"/>
          <p:nvPr/>
        </p:nvSpPr>
        <p:spPr>
          <a:xfrm>
            <a:off x="192550" y="1233750"/>
            <a:ext cx="7081800" cy="749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dirty="0">
                <a:solidFill>
                  <a:schemeClr val="accent1">
                    <a:lumMod val="75000"/>
                  </a:schemeClr>
                </a:solidFill>
                <a:latin typeface="Montserrat"/>
                <a:ea typeface="Montserrat"/>
                <a:cs typeface="Montserrat"/>
                <a:sym typeface="Montserrat"/>
              </a:rPr>
              <a:t>Visual Language</a:t>
            </a:r>
            <a:endParaRPr sz="25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5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r>
              <a:rPr lang="en-GB" sz="2500" dirty="0">
                <a:solidFill>
                  <a:schemeClr val="accent1">
                    <a:lumMod val="75000"/>
                  </a:schemeClr>
                </a:solidFill>
                <a:latin typeface="Montserrat"/>
                <a:ea typeface="Montserrat"/>
                <a:cs typeface="Montserrat"/>
                <a:sym typeface="Montserrat"/>
              </a:rPr>
              <a:t>Visual language can be used to generate and also develop ideas. </a:t>
            </a:r>
            <a:endParaRPr sz="25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5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r>
              <a:rPr lang="en-GB" sz="2500" dirty="0">
                <a:solidFill>
                  <a:schemeClr val="accent1">
                    <a:lumMod val="75000"/>
                  </a:schemeClr>
                </a:solidFill>
                <a:latin typeface="Montserrat"/>
                <a:ea typeface="Montserrat"/>
                <a:cs typeface="Montserrat"/>
                <a:sym typeface="Montserrat"/>
              </a:rPr>
              <a:t>As a bridging task to GCSE students were provided with images of the Shard and asked to design lighting ideas. In each box the students were then challenged to combine the images of the Shard with the given word to change its visual language and adapt this.</a:t>
            </a:r>
            <a:endParaRPr sz="25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5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r>
              <a:rPr lang="en-GB" sz="2500" dirty="0">
                <a:solidFill>
                  <a:schemeClr val="accent1">
                    <a:lumMod val="75000"/>
                  </a:schemeClr>
                </a:solidFill>
                <a:latin typeface="Montserrat"/>
                <a:ea typeface="Montserrat"/>
                <a:cs typeface="Montserrat"/>
                <a:sym typeface="Montserrat"/>
              </a:rPr>
              <a:t>They were then asked to develop their favourite ideas using a different 6 words. This allowed us to explain the use of language to inspire creativity as well as work with them on their sketching and presentation.</a:t>
            </a:r>
            <a:endParaRPr sz="2500" dirty="0">
              <a:solidFill>
                <a:schemeClr val="accent1">
                  <a:lumMod val="75000"/>
                </a:schemeClr>
              </a:solidFill>
              <a:latin typeface="Montserrat"/>
              <a:ea typeface="Montserrat"/>
              <a:cs typeface="Montserrat"/>
              <a:sym typeface="Montserrat"/>
            </a:endParaRPr>
          </a:p>
        </p:txBody>
      </p:sp>
      <p:pic>
        <p:nvPicPr>
          <p:cNvPr id="979" name="Google Shape;979;p14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425500" y="1390600"/>
            <a:ext cx="6122975" cy="4290559"/>
          </a:xfrm>
          <a:prstGeom prst="rect">
            <a:avLst/>
          </a:prstGeom>
          <a:noFill/>
          <a:ln w="76200" cap="flat" cmpd="sng">
            <a:solidFill>
              <a:srgbClr val="434343"/>
            </a:solidFill>
            <a:prstDash val="solid"/>
            <a:round/>
            <a:headEnd type="none" w="sm" len="sm"/>
            <a:tailEnd type="none" w="sm" len="sm"/>
          </a:ln>
        </p:spPr>
      </p:pic>
      <p:pic>
        <p:nvPicPr>
          <p:cNvPr id="980" name="Google Shape;980;p14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425500" y="5995225"/>
            <a:ext cx="6122975" cy="4359514"/>
          </a:xfrm>
          <a:prstGeom prst="rect">
            <a:avLst/>
          </a:prstGeom>
          <a:noFill/>
          <a:ln w="76200" cap="flat" cmpd="sng">
            <a:solidFill>
              <a:schemeClr val="dk2"/>
            </a:solidFill>
            <a:prstDash val="solid"/>
            <a:round/>
            <a:headEnd type="none" w="sm" len="sm"/>
            <a:tailEnd type="none" w="sm" len="sm"/>
          </a:ln>
        </p:spPr>
      </p:pic>
      <p:pic>
        <p:nvPicPr>
          <p:cNvPr id="2" name="Visual Language">
            <a:hlinkClick r:id="" action="ppaction://media"/>
            <a:extLst>
              <a:ext uri="{FF2B5EF4-FFF2-40B4-BE49-F238E27FC236}">
                <a16:creationId xmlns:a16="http://schemas.microsoft.com/office/drawing/2014/main" id="{7F68E7F7-6C53-4516-B6BD-2480275DDB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3851" y="9073077"/>
            <a:ext cx="1330449" cy="1330449"/>
          </a:xfrm>
          <a:prstGeom prst="rect">
            <a:avLst/>
          </a:prstGeom>
        </p:spPr>
      </p:pic>
      <p:pic>
        <p:nvPicPr>
          <p:cNvPr id="9" name="Picture 8" descr="Z:\Pictures\logos\WJEC_Logo_RGB.jpg">
            <a:extLst>
              <a:ext uri="{FF2B5EF4-FFF2-40B4-BE49-F238E27FC236}">
                <a16:creationId xmlns:a16="http://schemas.microsoft.com/office/drawing/2014/main" id="{3F81D7DF-C7AF-4AB5-BA4F-6EEC2E9029D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pic>
        <p:nvPicPr>
          <p:cNvPr id="985" name="Google Shape;985;p1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 y="-30225"/>
            <a:ext cx="15120027" cy="10752451"/>
          </a:xfrm>
          <a:prstGeom prst="rect">
            <a:avLst/>
          </a:prstGeom>
          <a:noFill/>
          <a:ln>
            <a:noFill/>
          </a:ln>
        </p:spPr>
      </p:pic>
      <p:sp>
        <p:nvSpPr>
          <p:cNvPr id="986" name="Google Shape;986;p145"/>
          <p:cNvSpPr txBox="1"/>
          <p:nvPr/>
        </p:nvSpPr>
        <p:spPr>
          <a:xfrm>
            <a:off x="4382715" y="2690028"/>
            <a:ext cx="50736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bg1"/>
                </a:solidFill>
              </a:rPr>
              <a:t>The reason why I have created this cracked version of the shard is due to the fact that a shard could be referred to a broken piece of glass which is what I wanted to represent in this sketch. I used angular and geometric patterns and parts from the shard to really reflect the inspiration.</a:t>
            </a:r>
            <a:endParaRPr sz="1600" dirty="0">
              <a:solidFill>
                <a:schemeClr val="bg1"/>
              </a:solidFill>
            </a:endParaRPr>
          </a:p>
        </p:txBody>
      </p:sp>
      <p:sp>
        <p:nvSpPr>
          <p:cNvPr id="987" name="Google Shape;987;p145"/>
          <p:cNvSpPr/>
          <p:nvPr/>
        </p:nvSpPr>
        <p:spPr>
          <a:xfrm rot="10798446" flipH="1">
            <a:off x="9373650" y="3245214"/>
            <a:ext cx="1327200" cy="737700"/>
          </a:xfrm>
          <a:prstGeom prst="rightArrow">
            <a:avLst>
              <a:gd name="adj1" fmla="val 55362"/>
              <a:gd name="adj2" fmla="val 4225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5"/>
          <p:cNvSpPr txBox="1"/>
          <p:nvPr/>
        </p:nvSpPr>
        <p:spPr>
          <a:xfrm>
            <a:off x="5377825" y="9226650"/>
            <a:ext cx="54843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bg1"/>
                </a:solidFill>
              </a:rPr>
              <a:t>This design was generated by the idea of the different layers of the shard which are then copied. I have brought across depth and perception with staggering each shape making the idea simple but effective. I don’t think that I would take this idea forward to it’s simplicity.</a:t>
            </a:r>
            <a:endParaRPr sz="1600" dirty="0">
              <a:solidFill>
                <a:schemeClr val="bg1"/>
              </a:solidFill>
            </a:endParaRPr>
          </a:p>
        </p:txBody>
      </p:sp>
      <p:sp>
        <p:nvSpPr>
          <p:cNvPr id="989" name="Google Shape;989;p145"/>
          <p:cNvSpPr/>
          <p:nvPr/>
        </p:nvSpPr>
        <p:spPr>
          <a:xfrm rot="1222781">
            <a:off x="5145815" y="8215236"/>
            <a:ext cx="2692111" cy="717524"/>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5"/>
          <p:cNvSpPr txBox="1"/>
          <p:nvPr/>
        </p:nvSpPr>
        <p:spPr>
          <a:xfrm>
            <a:off x="5105125" y="4323395"/>
            <a:ext cx="60297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bg1"/>
                </a:solidFill>
              </a:rPr>
              <a:t>This idea emerged from the structure of the shard. Especially the diamond shapes. As this was a mirror design, </a:t>
            </a:r>
            <a:r>
              <a:rPr lang="en-GB" sz="1600" dirty="0" err="1">
                <a:solidFill>
                  <a:schemeClr val="bg1"/>
                </a:solidFill>
              </a:rPr>
              <a:t>i</a:t>
            </a:r>
            <a:r>
              <a:rPr lang="en-GB" sz="1600" dirty="0">
                <a:solidFill>
                  <a:schemeClr val="bg1"/>
                </a:solidFill>
              </a:rPr>
              <a:t> in operated unique angular positions of each shape giving the overall design an original look.</a:t>
            </a:r>
            <a:endParaRPr sz="1600" dirty="0">
              <a:solidFill>
                <a:schemeClr val="bg1"/>
              </a:solidFill>
            </a:endParaRPr>
          </a:p>
        </p:txBody>
      </p:sp>
      <p:sp>
        <p:nvSpPr>
          <p:cNvPr id="991" name="Google Shape;991;p145"/>
          <p:cNvSpPr/>
          <p:nvPr/>
        </p:nvSpPr>
        <p:spPr>
          <a:xfrm rot="2700000">
            <a:off x="9256397" y="5422831"/>
            <a:ext cx="1561716" cy="73355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5"/>
          <p:cNvSpPr txBox="1"/>
          <p:nvPr/>
        </p:nvSpPr>
        <p:spPr>
          <a:xfrm>
            <a:off x="3099900" y="-1455"/>
            <a:ext cx="66162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bg1"/>
                </a:solidFill>
              </a:rPr>
              <a:t>I came up with this idea initially from where each point in the shard is situated and from there I developed a structure full of loops and curls. Each hollow part of the loops represent the windows letting in light. The overlapping of each shape brings out the volume and depth of the shard which contributes to the whole design.</a:t>
            </a:r>
            <a:endParaRPr sz="1600" dirty="0">
              <a:solidFill>
                <a:schemeClr val="bg1"/>
              </a:solidFill>
            </a:endParaRPr>
          </a:p>
        </p:txBody>
      </p:sp>
      <p:sp>
        <p:nvSpPr>
          <p:cNvPr id="993" name="Google Shape;993;p145"/>
          <p:cNvSpPr/>
          <p:nvPr/>
        </p:nvSpPr>
        <p:spPr>
          <a:xfrm rot="-1847718">
            <a:off x="4837775" y="1298477"/>
            <a:ext cx="1294991" cy="1003323"/>
          </a:xfrm>
          <a:prstGeom prst="leftArrow">
            <a:avLst>
              <a:gd name="adj1" fmla="val 28947"/>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Google Shape;998;p1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42269"/>
            <a:ext cx="15120001" cy="10607479"/>
          </a:xfrm>
          <a:prstGeom prst="rect">
            <a:avLst/>
          </a:prstGeom>
          <a:noFill/>
          <a:ln>
            <a:noFill/>
          </a:ln>
        </p:spPr>
      </p:pic>
      <p:sp>
        <p:nvSpPr>
          <p:cNvPr id="999" name="Google Shape;999;p146"/>
          <p:cNvSpPr txBox="1"/>
          <p:nvPr/>
        </p:nvSpPr>
        <p:spPr>
          <a:xfrm>
            <a:off x="0" y="1726798"/>
            <a:ext cx="2666400" cy="35865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t>This idea emerged from the feeling of being trapped but still having the light shining from within . This is why I have included an elongated mirror going through the centre of the design. I would model this with acrylic, using a heat gun to bend the spiral round the main structure. The light source will come from the centre of the structure which will emulate light in all directions. The simple yet grasping design enveloping the main structure will project dispersed shadows in a variety of directions.</a:t>
            </a:r>
            <a:endParaRPr sz="1300"/>
          </a:p>
        </p:txBody>
      </p:sp>
      <p:sp>
        <p:nvSpPr>
          <p:cNvPr id="1000" name="Google Shape;1000;p146"/>
          <p:cNvSpPr/>
          <p:nvPr/>
        </p:nvSpPr>
        <p:spPr>
          <a:xfrm rot="-1030851">
            <a:off x="-91490" y="5217861"/>
            <a:ext cx="905925" cy="1608026"/>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6"/>
          <p:cNvSpPr txBox="1"/>
          <p:nvPr/>
        </p:nvSpPr>
        <p:spPr>
          <a:xfrm>
            <a:off x="5241302" y="3699000"/>
            <a:ext cx="2318700" cy="16623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t>I didn’t like this design as much as it was very bland. It gave a twist on the design that I did on the previous mood board and it does present elements from the shard however it it too simplistic and not unique enough.</a:t>
            </a:r>
            <a:endParaRPr sz="1200"/>
          </a:p>
        </p:txBody>
      </p:sp>
      <p:sp>
        <p:nvSpPr>
          <p:cNvPr id="1002" name="Google Shape;1002;p146"/>
          <p:cNvSpPr txBox="1"/>
          <p:nvPr/>
        </p:nvSpPr>
        <p:spPr>
          <a:xfrm>
            <a:off x="7262125" y="216800"/>
            <a:ext cx="2666400" cy="12930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t>This design definitely gives the effect of flowing however only light would be present at the centre of the shape. Little to no patterns would be created from this if lit up so I won’t be taking this design further.</a:t>
            </a:r>
            <a:endParaRPr sz="1200"/>
          </a:p>
        </p:txBody>
      </p:sp>
      <p:sp>
        <p:nvSpPr>
          <p:cNvPr id="1003" name="Google Shape;1003;p146"/>
          <p:cNvSpPr/>
          <p:nvPr/>
        </p:nvSpPr>
        <p:spPr>
          <a:xfrm flipH="1">
            <a:off x="5241250" y="3011350"/>
            <a:ext cx="870600" cy="687600"/>
          </a:xfrm>
          <a:prstGeom prst="upArrow">
            <a:avLst>
              <a:gd name="adj1" fmla="val 50000"/>
              <a:gd name="adj2" fmla="val 3682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6"/>
          <p:cNvSpPr txBox="1"/>
          <p:nvPr/>
        </p:nvSpPr>
        <p:spPr>
          <a:xfrm>
            <a:off x="7560000" y="1498100"/>
            <a:ext cx="2318700" cy="22164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t>As the style for this design was aggressive, I decided to have a pattern of jagged triangular shapes almost cutting into the light giving the feeling of being trapped or teeth devouring it.On another note,, this sucks out the light from the piece however there would be two mirrors so that the light would be reflected.</a:t>
            </a:r>
            <a:endParaRPr sz="1200"/>
          </a:p>
        </p:txBody>
      </p:sp>
      <p:sp>
        <p:nvSpPr>
          <p:cNvPr id="1005" name="Google Shape;1005;p146"/>
          <p:cNvSpPr/>
          <p:nvPr/>
        </p:nvSpPr>
        <p:spPr>
          <a:xfrm rot="-9419124" flipH="1">
            <a:off x="9863913" y="1208468"/>
            <a:ext cx="870921" cy="465103"/>
          </a:xfrm>
          <a:prstGeom prst="rightArrow">
            <a:avLst>
              <a:gd name="adj1" fmla="val 61547"/>
              <a:gd name="adj2" fmla="val 7534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6"/>
          <p:cNvSpPr/>
          <p:nvPr/>
        </p:nvSpPr>
        <p:spPr>
          <a:xfrm rot="6626772">
            <a:off x="10474056" y="2868957"/>
            <a:ext cx="1629988" cy="4091824"/>
          </a:xfrm>
          <a:prstGeom prst="bentUpArrow">
            <a:avLst>
              <a:gd name="adj1" fmla="val 26426"/>
              <a:gd name="adj2" fmla="val 25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6"/>
          <p:cNvSpPr txBox="1"/>
          <p:nvPr/>
        </p:nvSpPr>
        <p:spPr>
          <a:xfrm>
            <a:off x="2432700" y="216800"/>
            <a:ext cx="2666400" cy="2031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t>This design reminds me of gems and jewels. It presents the beauty of even the smallest thing. What once was the shard became something worthless. The angular shapes are still present whilst giving a twist on the idea. I would model this either out of cardboard or paper as the geometric nets would be fairly easy to construct and put together.</a:t>
            </a:r>
            <a:endParaRPr sz="1200"/>
          </a:p>
        </p:txBody>
      </p:sp>
      <p:sp>
        <p:nvSpPr>
          <p:cNvPr id="1008" name="Google Shape;1008;p146"/>
          <p:cNvSpPr/>
          <p:nvPr/>
        </p:nvSpPr>
        <p:spPr>
          <a:xfrm>
            <a:off x="4499650" y="2155175"/>
            <a:ext cx="741600" cy="6876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6"/>
          <p:cNvSpPr txBox="1"/>
          <p:nvPr/>
        </p:nvSpPr>
        <p:spPr>
          <a:xfrm>
            <a:off x="2432699" y="8679602"/>
            <a:ext cx="3178800" cy="2031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t>This design puts forward the idea of the shard coming in two directions into the light. These would be mirrors which would reflect a lot of light. The shard has windows and the reflection of the light is what I wanted to add to this piece. There I’ll be a few curved pieces around the light portraying some more wavy patterns. I would model this out of acrylic to be able to bend each curved shape in place.</a:t>
            </a:r>
            <a:endParaRPr sz="1200"/>
          </a:p>
        </p:txBody>
      </p:sp>
      <p:sp>
        <p:nvSpPr>
          <p:cNvPr id="1010" name="Google Shape;1010;p146"/>
          <p:cNvSpPr/>
          <p:nvPr/>
        </p:nvSpPr>
        <p:spPr>
          <a:xfrm>
            <a:off x="4674000" y="7992000"/>
            <a:ext cx="567300" cy="6876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6"/>
          <p:cNvSpPr txBox="1"/>
          <p:nvPr/>
        </p:nvSpPr>
        <p:spPr>
          <a:xfrm>
            <a:off x="5525125" y="9551150"/>
            <a:ext cx="4403400" cy="1108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t>This design unfolded as the use of perspective was enhanced. With the shattered pieces through the design, more elements of the shard come into play from the angular shapes to the structure.the light doesn’t only pass through the centre but the other cracks as well. I would model this using cardboard.</a:t>
            </a:r>
            <a:endParaRPr sz="1200"/>
          </a:p>
        </p:txBody>
      </p:sp>
      <p:sp>
        <p:nvSpPr>
          <p:cNvPr id="1012" name="Google Shape;1012;p146"/>
          <p:cNvSpPr/>
          <p:nvPr/>
        </p:nvSpPr>
        <p:spPr>
          <a:xfrm>
            <a:off x="9161850" y="7352000"/>
            <a:ext cx="870600" cy="23151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147"/>
          <p:cNvPicPr preferRelativeResize="0"/>
          <p:nvPr/>
        </p:nvPicPr>
        <p:blipFill>
          <a:blip r:embed="rId3">
            <a:alphaModFix/>
          </a:blip>
          <a:stretch>
            <a:fillRect/>
          </a:stretch>
        </p:blipFill>
        <p:spPr>
          <a:xfrm rot="-5400000">
            <a:off x="2504924" y="-2208988"/>
            <a:ext cx="9968950" cy="15109974"/>
          </a:xfrm>
          <a:prstGeom prst="rect">
            <a:avLst/>
          </a:prstGeom>
          <a:noFill/>
          <a:ln>
            <a:noFill/>
          </a:ln>
        </p:spPr>
      </p:pic>
      <p:pic>
        <p:nvPicPr>
          <p:cNvPr id="1018" name="Google Shape;1018;p1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400000">
            <a:off x="2607763" y="-1869038"/>
            <a:ext cx="4199550" cy="8184427"/>
          </a:xfrm>
          <a:prstGeom prst="rect">
            <a:avLst/>
          </a:prstGeom>
          <a:noFill/>
          <a:ln>
            <a:noFill/>
          </a:ln>
        </p:spPr>
      </p:pic>
      <p:pic>
        <p:nvPicPr>
          <p:cNvPr id="1019" name="Google Shape;1019;p14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5400000" flipH="1">
            <a:off x="10136613" y="-1760137"/>
            <a:ext cx="2112699" cy="6616925"/>
          </a:xfrm>
          <a:prstGeom prst="rect">
            <a:avLst/>
          </a:prstGeom>
          <a:noFill/>
          <a:ln>
            <a:noFill/>
          </a:ln>
        </p:spPr>
      </p:pic>
      <p:pic>
        <p:nvPicPr>
          <p:cNvPr id="1020" name="Google Shape;1020;p14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88300" y="4001100"/>
            <a:ext cx="2046101" cy="1344883"/>
          </a:xfrm>
          <a:prstGeom prst="rect">
            <a:avLst/>
          </a:prstGeom>
          <a:noFill/>
          <a:ln w="28575" cap="flat" cmpd="sng">
            <a:solidFill>
              <a:srgbClr val="000000"/>
            </a:solidFill>
            <a:prstDash val="solid"/>
            <a:round/>
            <a:headEnd type="none" w="sm" len="sm"/>
            <a:tailEnd type="none" w="sm" len="sm"/>
          </a:ln>
        </p:spPr>
      </p:pic>
      <p:sp>
        <p:nvSpPr>
          <p:cNvPr id="1021" name="Google Shape;1021;p147"/>
          <p:cNvSpPr/>
          <p:nvPr/>
        </p:nvSpPr>
        <p:spPr>
          <a:xfrm>
            <a:off x="5025" y="7676100"/>
            <a:ext cx="10020600" cy="3008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7"/>
          <p:cNvSpPr txBox="1"/>
          <p:nvPr/>
        </p:nvSpPr>
        <p:spPr>
          <a:xfrm>
            <a:off x="94150" y="5454153"/>
            <a:ext cx="2234400" cy="200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Bree Serif"/>
                <a:ea typeface="Bree Serif"/>
                <a:cs typeface="Bree Serif"/>
                <a:sym typeface="Bree Serif"/>
              </a:rPr>
              <a:t>On this design page I used abstraction by looking at the streamline design movement, I used vehicles from the design movement to get shape and form and then used this to create new shapes and include a speaker</a:t>
            </a:r>
            <a:endParaRPr>
              <a:latin typeface="Bree Serif"/>
              <a:ea typeface="Bree Serif"/>
              <a:cs typeface="Bree Serif"/>
              <a:sym typeface="Bree Serif"/>
            </a:endParaRPr>
          </a:p>
        </p:txBody>
      </p:sp>
      <p:sp>
        <p:nvSpPr>
          <p:cNvPr id="1023" name="Google Shape;1023;p147"/>
          <p:cNvSpPr txBox="1"/>
          <p:nvPr/>
        </p:nvSpPr>
        <p:spPr>
          <a:xfrm>
            <a:off x="3470338" y="4001100"/>
            <a:ext cx="2474400" cy="8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900" b="1">
                <a:latin typeface="Comfortaa"/>
                <a:ea typeface="Comfortaa"/>
                <a:cs typeface="Comfortaa"/>
                <a:sym typeface="Comfortaa"/>
              </a:rPr>
              <a:t>Curved lines</a:t>
            </a:r>
            <a:endParaRPr sz="3900">
              <a:latin typeface="Caveat"/>
              <a:ea typeface="Caveat"/>
              <a:cs typeface="Caveat"/>
              <a:sym typeface="Caveat"/>
            </a:endParaRPr>
          </a:p>
        </p:txBody>
      </p:sp>
      <p:sp>
        <p:nvSpPr>
          <p:cNvPr id="1024" name="Google Shape;1024;p147"/>
          <p:cNvSpPr txBox="1"/>
          <p:nvPr/>
        </p:nvSpPr>
        <p:spPr>
          <a:xfrm>
            <a:off x="5845975" y="0"/>
            <a:ext cx="6889500" cy="9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000">
                <a:solidFill>
                  <a:srgbClr val="FF0000"/>
                </a:solidFill>
                <a:latin typeface="Amatic SC"/>
                <a:ea typeface="Amatic SC"/>
                <a:cs typeface="Amatic SC"/>
                <a:sym typeface="Amatic SC"/>
              </a:rPr>
              <a:t>Initial ideas - streamline design </a:t>
            </a:r>
            <a:endParaRPr sz="5000">
              <a:latin typeface="Amatic SC"/>
              <a:ea typeface="Amatic SC"/>
              <a:cs typeface="Amatic SC"/>
              <a:sym typeface="Amatic SC"/>
            </a:endParaRPr>
          </a:p>
        </p:txBody>
      </p:sp>
      <p:sp>
        <p:nvSpPr>
          <p:cNvPr id="1025" name="Google Shape;1025;p147"/>
          <p:cNvSpPr/>
          <p:nvPr/>
        </p:nvSpPr>
        <p:spPr>
          <a:xfrm>
            <a:off x="289150" y="4111800"/>
            <a:ext cx="1069200" cy="1123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Google Shape;1026;p14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31988" y="7774900"/>
            <a:ext cx="2046125" cy="1341639"/>
          </a:xfrm>
          <a:prstGeom prst="rect">
            <a:avLst/>
          </a:prstGeom>
          <a:noFill/>
          <a:ln w="28575" cap="flat" cmpd="sng">
            <a:solidFill>
              <a:srgbClr val="000000"/>
            </a:solidFill>
            <a:prstDash val="solid"/>
            <a:round/>
            <a:headEnd type="none" w="sm" len="sm"/>
            <a:tailEnd type="none" w="sm" len="sm"/>
          </a:ln>
        </p:spPr>
      </p:pic>
      <p:sp>
        <p:nvSpPr>
          <p:cNvPr id="1027" name="Google Shape;1027;p147"/>
          <p:cNvSpPr txBox="1"/>
          <p:nvPr/>
        </p:nvSpPr>
        <p:spPr>
          <a:xfrm>
            <a:off x="2573125" y="7497575"/>
            <a:ext cx="2683200" cy="2354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Bree Serif"/>
                <a:ea typeface="Bree Serif"/>
                <a:cs typeface="Bree Serif"/>
                <a:sym typeface="Bree Serif"/>
              </a:rPr>
              <a:t>I tried to focus on the finish and colour of the streamline design movement products when drawing and designing my products as well as they use a clean shiny finish which makes it stand out and have good finish on the product and i want to dry add this into my work when designing.</a:t>
            </a:r>
            <a:endParaRPr>
              <a:latin typeface="Bree Serif"/>
              <a:ea typeface="Bree Serif"/>
              <a:cs typeface="Bree Serif"/>
              <a:sym typeface="Bree Serif"/>
            </a:endParaRPr>
          </a:p>
        </p:txBody>
      </p:sp>
      <p:sp>
        <p:nvSpPr>
          <p:cNvPr id="1028" name="Google Shape;1028;p147"/>
          <p:cNvSpPr/>
          <p:nvPr/>
        </p:nvSpPr>
        <p:spPr>
          <a:xfrm>
            <a:off x="9304900" y="2991900"/>
            <a:ext cx="5810100" cy="2354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7"/>
          <p:cNvSpPr txBox="1"/>
          <p:nvPr/>
        </p:nvSpPr>
        <p:spPr>
          <a:xfrm>
            <a:off x="9395728" y="2916925"/>
            <a:ext cx="4004100" cy="7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400" b="1" i="1">
                <a:latin typeface="Pacifico"/>
                <a:ea typeface="Pacifico"/>
                <a:cs typeface="Pacifico"/>
                <a:sym typeface="Pacifico"/>
              </a:rPr>
              <a:t>aerodynamic</a:t>
            </a:r>
            <a:endParaRPr sz="3300">
              <a:latin typeface="Pacifico"/>
              <a:ea typeface="Pacifico"/>
              <a:cs typeface="Pacifico"/>
              <a:sym typeface="Pacifico"/>
            </a:endParaRPr>
          </a:p>
        </p:txBody>
      </p:sp>
      <p:pic>
        <p:nvPicPr>
          <p:cNvPr id="1030" name="Google Shape;1030;p147"/>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1606094" y="3919338"/>
            <a:ext cx="2848451" cy="1709074"/>
          </a:xfrm>
          <a:prstGeom prst="rect">
            <a:avLst/>
          </a:prstGeom>
          <a:noFill/>
          <a:ln w="28575" cap="flat" cmpd="sng">
            <a:solidFill>
              <a:srgbClr val="000000"/>
            </a:solidFill>
            <a:prstDash val="solid"/>
            <a:round/>
            <a:headEnd type="none" w="sm" len="sm"/>
            <a:tailEnd type="none" w="sm" len="sm"/>
          </a:ln>
        </p:spPr>
      </p:pic>
      <p:sp>
        <p:nvSpPr>
          <p:cNvPr id="1031" name="Google Shape;1031;p147"/>
          <p:cNvSpPr/>
          <p:nvPr/>
        </p:nvSpPr>
        <p:spPr>
          <a:xfrm>
            <a:off x="13231600" y="4212125"/>
            <a:ext cx="1069200" cy="1123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2" name="Google Shape;1032;p147"/>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457188" y="7272475"/>
            <a:ext cx="2571593" cy="2003100"/>
          </a:xfrm>
          <a:prstGeom prst="rect">
            <a:avLst/>
          </a:prstGeom>
          <a:noFill/>
          <a:ln w="28575" cap="flat" cmpd="sng">
            <a:solidFill>
              <a:srgbClr val="000000"/>
            </a:solidFill>
            <a:prstDash val="solid"/>
            <a:round/>
            <a:headEnd type="none" w="sm" len="sm"/>
            <a:tailEnd type="none" w="sm" len="sm"/>
          </a:ln>
        </p:spPr>
      </p:pic>
      <p:sp>
        <p:nvSpPr>
          <p:cNvPr id="1033" name="Google Shape;1033;p147"/>
          <p:cNvSpPr/>
          <p:nvPr/>
        </p:nvSpPr>
        <p:spPr>
          <a:xfrm>
            <a:off x="5535388" y="7379275"/>
            <a:ext cx="2234400" cy="1896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7"/>
          <p:cNvSpPr txBox="1"/>
          <p:nvPr/>
        </p:nvSpPr>
        <p:spPr>
          <a:xfrm>
            <a:off x="13005124" y="5733215"/>
            <a:ext cx="3000000" cy="8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800" i="1">
                <a:latin typeface="Lobster"/>
                <a:ea typeface="Lobster"/>
                <a:cs typeface="Lobster"/>
                <a:sym typeface="Lobster"/>
              </a:rPr>
              <a:t>Abstract</a:t>
            </a:r>
            <a:endParaRPr sz="3800" i="1">
              <a:latin typeface="Lobster"/>
              <a:ea typeface="Lobster"/>
              <a:cs typeface="Lobster"/>
              <a:sym typeface="Lobster"/>
            </a:endParaRPr>
          </a:p>
        </p:txBody>
      </p:sp>
      <p:sp>
        <p:nvSpPr>
          <p:cNvPr id="1035" name="Google Shape;1035;p147"/>
          <p:cNvSpPr txBox="1"/>
          <p:nvPr/>
        </p:nvSpPr>
        <p:spPr>
          <a:xfrm>
            <a:off x="8610750" y="8476275"/>
            <a:ext cx="6284100" cy="2112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600">
                <a:latin typeface="Oswald"/>
                <a:ea typeface="Oswald"/>
                <a:cs typeface="Oswald"/>
                <a:sym typeface="Oswald"/>
              </a:rPr>
              <a:t>On this page i focused more on streamline design movement rather than directly on NASA’s design theme this is because i wanted to link in how NASA and streamline are similar and have seen this by the use of materials such a shiny metals like aluminium as they give off a good finish and are durable and want to try use this material in my work. I have used abstraction by taking the style of curved lines and aerodynamic shapes to create my shapes and then tried to include a speaker and then i can further on link it into NASA more with designs patterns and materials.</a:t>
            </a:r>
            <a:endParaRPr sz="1600">
              <a:latin typeface="Oswald"/>
              <a:ea typeface="Oswald"/>
              <a:cs typeface="Oswald"/>
              <a:sym typeface="Oswald"/>
            </a:endParaRPr>
          </a:p>
        </p:txBody>
      </p:sp>
      <p:sp>
        <p:nvSpPr>
          <p:cNvPr id="1036" name="Google Shape;1036;p147"/>
          <p:cNvSpPr txBox="1"/>
          <p:nvPr/>
        </p:nvSpPr>
        <p:spPr>
          <a:xfrm>
            <a:off x="0" y="10112750"/>
            <a:ext cx="50034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00">
                <a:latin typeface="Impact"/>
                <a:ea typeface="Impact"/>
                <a:cs typeface="Impact"/>
                <a:sym typeface="Impact"/>
              </a:rPr>
              <a:t>What if           designed</a:t>
            </a:r>
            <a:r>
              <a:rPr lang="en-GB" sz="2500">
                <a:solidFill>
                  <a:schemeClr val="lt1"/>
                </a:solidFill>
                <a:latin typeface="Impact"/>
                <a:ea typeface="Impact"/>
                <a:cs typeface="Impact"/>
                <a:sym typeface="Impact"/>
              </a:rPr>
              <a:t>.</a:t>
            </a:r>
            <a:r>
              <a:rPr lang="en-GB" sz="2500">
                <a:latin typeface="Impact"/>
                <a:ea typeface="Impact"/>
                <a:cs typeface="Impact"/>
                <a:sym typeface="Impact"/>
              </a:rPr>
              <a:t>speakers</a:t>
            </a:r>
            <a:endParaRPr sz="2500"/>
          </a:p>
        </p:txBody>
      </p:sp>
      <p:pic>
        <p:nvPicPr>
          <p:cNvPr id="1037" name="Google Shape;1037;p14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1034028" y="10112749"/>
            <a:ext cx="639743" cy="534200"/>
          </a:xfrm>
          <a:prstGeom prst="rect">
            <a:avLst/>
          </a:prstGeom>
          <a:noFill/>
          <a:ln>
            <a:noFill/>
          </a:ln>
        </p:spPr>
      </p:pic>
      <p:sp>
        <p:nvSpPr>
          <p:cNvPr id="1038" name="Google Shape;1038;p147"/>
          <p:cNvSpPr/>
          <p:nvPr/>
        </p:nvSpPr>
        <p:spPr>
          <a:xfrm>
            <a:off x="137838" y="7497575"/>
            <a:ext cx="2234400" cy="1896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7"/>
          <p:cNvSpPr txBox="1"/>
          <p:nvPr/>
        </p:nvSpPr>
        <p:spPr>
          <a:xfrm>
            <a:off x="137850" y="123400"/>
            <a:ext cx="3000000" cy="986100"/>
          </a:xfrm>
          <a:prstGeom prst="rect">
            <a:avLst/>
          </a:prstGeom>
          <a:solidFill>
            <a:srgbClr val="000000"/>
          </a:solid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2700">
                <a:solidFill>
                  <a:srgbClr val="FFFFFF"/>
                </a:solidFill>
                <a:latin typeface="Alegreya"/>
                <a:ea typeface="Alegreya"/>
                <a:cs typeface="Alegreya"/>
                <a:sym typeface="Alegreya"/>
              </a:rPr>
              <a:t>What if         designed speakers </a:t>
            </a:r>
            <a:r>
              <a:rPr lang="en-GB" sz="1800">
                <a:solidFill>
                  <a:srgbClr val="FFFFFF"/>
                </a:solidFill>
                <a:latin typeface="Alegreya"/>
                <a:ea typeface="Alegreya"/>
                <a:cs typeface="Alegreya"/>
                <a:sym typeface="Alegreya"/>
              </a:rPr>
              <a:t>?</a:t>
            </a:r>
            <a:endParaRPr/>
          </a:p>
        </p:txBody>
      </p:sp>
      <p:pic>
        <p:nvPicPr>
          <p:cNvPr id="1040" name="Google Shape;1040;p147"/>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1405225" y="249150"/>
            <a:ext cx="1299925" cy="363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12"/>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443" name="Google Shape;443;p112"/>
          <p:cNvSpPr txBox="1"/>
          <p:nvPr/>
        </p:nvSpPr>
        <p:spPr>
          <a:xfrm>
            <a:off x="139550" y="-143275"/>
            <a:ext cx="12076200" cy="1000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5300" dirty="0">
                <a:solidFill>
                  <a:schemeClr val="lt1"/>
                </a:solidFill>
                <a:latin typeface="Montserrat"/>
                <a:ea typeface="Montserrat"/>
                <a:cs typeface="Montserrat"/>
                <a:sym typeface="Montserrat"/>
              </a:rPr>
              <a:t>Mind Mapping</a:t>
            </a:r>
            <a:endParaRPr sz="5300" dirty="0">
              <a:solidFill>
                <a:srgbClr val="F86142"/>
              </a:solidFill>
              <a:latin typeface="Montserrat"/>
              <a:ea typeface="Montserrat"/>
              <a:cs typeface="Montserrat"/>
              <a:sym typeface="Montserrat"/>
            </a:endParaRPr>
          </a:p>
        </p:txBody>
      </p:sp>
      <p:sp>
        <p:nvSpPr>
          <p:cNvPr id="444" name="Google Shape;444;p112"/>
          <p:cNvSpPr txBox="1"/>
          <p:nvPr/>
        </p:nvSpPr>
        <p:spPr>
          <a:xfrm>
            <a:off x="192550" y="1233750"/>
            <a:ext cx="7081800" cy="7049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2800" dirty="0">
                <a:solidFill>
                  <a:schemeClr val="accent1">
                    <a:lumMod val="75000"/>
                  </a:schemeClr>
                </a:solidFill>
                <a:latin typeface="Montserrat"/>
                <a:ea typeface="Montserrat"/>
                <a:cs typeface="Montserrat"/>
                <a:sym typeface="Montserrat"/>
              </a:rPr>
              <a:t>Mind Mapping Guidance</a:t>
            </a:r>
            <a:endParaRPr sz="2800" dirty="0">
              <a:solidFill>
                <a:schemeClr val="accent1">
                  <a:lumMod val="75000"/>
                </a:schemeClr>
              </a:solidFill>
              <a:latin typeface="Montserrat"/>
              <a:ea typeface="Montserrat"/>
              <a:cs typeface="Montserrat"/>
              <a:sym typeface="Montserrat"/>
            </a:endParaRPr>
          </a:p>
          <a:p>
            <a:pPr marL="0" lvl="0" indent="0" algn="l" rtl="0">
              <a:lnSpc>
                <a:spcPct val="100000"/>
              </a:lnSpc>
              <a:spcBef>
                <a:spcPts val="0"/>
              </a:spcBef>
              <a:spcAft>
                <a:spcPts val="0"/>
              </a:spcAft>
              <a:buNone/>
            </a:pPr>
            <a:endParaRPr sz="2800" dirty="0">
              <a:solidFill>
                <a:schemeClr val="accent1">
                  <a:lumMod val="75000"/>
                </a:schemeClr>
              </a:solidFill>
              <a:latin typeface="Montserrat"/>
              <a:ea typeface="Montserrat"/>
              <a:cs typeface="Montserrat"/>
              <a:sym typeface="Montserrat"/>
            </a:endParaRPr>
          </a:p>
          <a:p>
            <a:pPr marL="457200" lvl="0" indent="-393700" algn="l" rtl="0">
              <a:spcBef>
                <a:spcPts val="0"/>
              </a:spcBef>
              <a:spcAft>
                <a:spcPts val="0"/>
              </a:spcAft>
              <a:buClr>
                <a:srgbClr val="F86142"/>
              </a:buClr>
              <a:buSzPts val="2600"/>
              <a:buFont typeface="Montserrat"/>
              <a:buChar char="-"/>
            </a:pPr>
            <a:r>
              <a:rPr lang="en-GB" sz="2600" dirty="0">
                <a:solidFill>
                  <a:schemeClr val="accent1">
                    <a:lumMod val="75000"/>
                  </a:schemeClr>
                </a:solidFill>
                <a:latin typeface="Montserrat"/>
                <a:ea typeface="Montserrat"/>
                <a:cs typeface="Montserrat"/>
                <a:sym typeface="Montserrat"/>
              </a:rPr>
              <a:t>Add your keyword to the </a:t>
            </a:r>
            <a:r>
              <a:rPr lang="en-GB" sz="2600" dirty="0" err="1">
                <a:solidFill>
                  <a:schemeClr val="accent1">
                    <a:lumMod val="75000"/>
                  </a:schemeClr>
                </a:solidFill>
                <a:latin typeface="Montserrat"/>
                <a:ea typeface="Montserrat"/>
                <a:cs typeface="Montserrat"/>
                <a:sym typeface="Montserrat"/>
              </a:rPr>
              <a:t>center</a:t>
            </a:r>
            <a:r>
              <a:rPr lang="en-GB" sz="2600" dirty="0">
                <a:solidFill>
                  <a:schemeClr val="accent1">
                    <a:lumMod val="75000"/>
                  </a:schemeClr>
                </a:solidFill>
                <a:latin typeface="Montserrat"/>
                <a:ea typeface="Montserrat"/>
                <a:cs typeface="Montserrat"/>
                <a:sym typeface="Montserrat"/>
              </a:rPr>
              <a:t> of the page</a:t>
            </a:r>
            <a:endParaRPr sz="2600" dirty="0">
              <a:solidFill>
                <a:schemeClr val="accent1">
                  <a:lumMod val="75000"/>
                </a:schemeClr>
              </a:solidFill>
              <a:latin typeface="Montserrat"/>
              <a:ea typeface="Montserrat"/>
              <a:cs typeface="Montserrat"/>
              <a:sym typeface="Montserrat"/>
            </a:endParaRPr>
          </a:p>
          <a:p>
            <a:pPr marL="457200" lvl="0" indent="-393700" algn="l" rtl="0">
              <a:spcBef>
                <a:spcPts val="0"/>
              </a:spcBef>
              <a:spcAft>
                <a:spcPts val="0"/>
              </a:spcAft>
              <a:buClr>
                <a:srgbClr val="F86142"/>
              </a:buClr>
              <a:buSzPts val="2600"/>
              <a:buFont typeface="Montserrat"/>
              <a:buChar char="-"/>
            </a:pPr>
            <a:r>
              <a:rPr lang="en-GB" sz="2600" dirty="0">
                <a:solidFill>
                  <a:schemeClr val="accent1">
                    <a:lumMod val="75000"/>
                  </a:schemeClr>
                </a:solidFill>
                <a:latin typeface="Montserrat"/>
                <a:ea typeface="Montserrat"/>
                <a:cs typeface="Montserrat"/>
                <a:sym typeface="Montserrat"/>
              </a:rPr>
              <a:t>Add as many linking words around this as possible x 25 minimum</a:t>
            </a:r>
            <a:endParaRPr sz="2600" dirty="0">
              <a:solidFill>
                <a:schemeClr val="accent1">
                  <a:lumMod val="75000"/>
                </a:schemeClr>
              </a:solidFill>
              <a:latin typeface="Montserrat"/>
              <a:ea typeface="Montserrat"/>
              <a:cs typeface="Montserrat"/>
              <a:sym typeface="Montserrat"/>
            </a:endParaRPr>
          </a:p>
          <a:p>
            <a:pPr marL="457200" lvl="0" indent="-393700" algn="l" rtl="0">
              <a:spcBef>
                <a:spcPts val="0"/>
              </a:spcBef>
              <a:spcAft>
                <a:spcPts val="0"/>
              </a:spcAft>
              <a:buClr>
                <a:srgbClr val="F86142"/>
              </a:buClr>
              <a:buSzPts val="2600"/>
              <a:buFont typeface="Montserrat"/>
              <a:buChar char="-"/>
            </a:pPr>
            <a:r>
              <a:rPr lang="en-GB" sz="2600" dirty="0">
                <a:solidFill>
                  <a:schemeClr val="accent1">
                    <a:lumMod val="75000"/>
                  </a:schemeClr>
                </a:solidFill>
                <a:latin typeface="Montserrat"/>
                <a:ea typeface="Montserrat"/>
                <a:cs typeface="Montserrat"/>
                <a:sym typeface="Montserrat"/>
              </a:rPr>
              <a:t>Research designers/artists that could link in and add in their names for you to further explore</a:t>
            </a:r>
            <a:endParaRPr sz="2600" dirty="0">
              <a:solidFill>
                <a:schemeClr val="accent1">
                  <a:lumMod val="75000"/>
                </a:schemeClr>
              </a:solidFill>
              <a:latin typeface="Montserrat"/>
              <a:ea typeface="Montserrat"/>
              <a:cs typeface="Montserrat"/>
              <a:sym typeface="Montserrat"/>
            </a:endParaRPr>
          </a:p>
          <a:p>
            <a:pPr marL="457200" lvl="0" indent="-393700" algn="l" rtl="0">
              <a:spcBef>
                <a:spcPts val="0"/>
              </a:spcBef>
              <a:spcAft>
                <a:spcPts val="0"/>
              </a:spcAft>
              <a:buClr>
                <a:srgbClr val="F86142"/>
              </a:buClr>
              <a:buSzPts val="2600"/>
              <a:buFont typeface="Montserrat"/>
              <a:buChar char="-"/>
            </a:pPr>
            <a:r>
              <a:rPr lang="en-GB" sz="2600" dirty="0">
                <a:solidFill>
                  <a:schemeClr val="accent1">
                    <a:lumMod val="75000"/>
                  </a:schemeClr>
                </a:solidFill>
                <a:latin typeface="Montserrat"/>
                <a:ea typeface="Montserrat"/>
                <a:cs typeface="Montserrat"/>
                <a:sym typeface="Montserrat"/>
              </a:rPr>
              <a:t>Add in relevant images (THIS IS NOT THE FOCUS JUST FOR AESTHETICS - RESEARCH / MOODBOARD TO COME)</a:t>
            </a:r>
            <a:endParaRPr sz="2600" dirty="0">
              <a:solidFill>
                <a:schemeClr val="accent1">
                  <a:lumMod val="75000"/>
                </a:schemeClr>
              </a:solidFill>
              <a:latin typeface="Montserrat"/>
              <a:ea typeface="Montserrat"/>
              <a:cs typeface="Montserrat"/>
              <a:sym typeface="Montserrat"/>
            </a:endParaRPr>
          </a:p>
          <a:p>
            <a:pPr marL="457200" lvl="0" indent="-393700" algn="l" rtl="0">
              <a:spcBef>
                <a:spcPts val="0"/>
              </a:spcBef>
              <a:spcAft>
                <a:spcPts val="0"/>
              </a:spcAft>
              <a:buClr>
                <a:srgbClr val="F86142"/>
              </a:buClr>
              <a:buSzPts val="2600"/>
              <a:buFont typeface="Montserrat"/>
              <a:buChar char="-"/>
            </a:pPr>
            <a:r>
              <a:rPr lang="en-GB" sz="2600" dirty="0">
                <a:solidFill>
                  <a:schemeClr val="accent1">
                    <a:lumMod val="75000"/>
                  </a:schemeClr>
                </a:solidFill>
                <a:latin typeface="Montserrat"/>
                <a:ea typeface="Montserrat"/>
                <a:cs typeface="Montserrat"/>
                <a:sym typeface="Montserrat"/>
              </a:rPr>
              <a:t>Make the slide fit the theme and look professional</a:t>
            </a:r>
            <a:endParaRPr sz="2600" dirty="0">
              <a:solidFill>
                <a:schemeClr val="accent1">
                  <a:lumMod val="75000"/>
                </a:schemeClr>
              </a:solidFill>
              <a:latin typeface="Montserrat"/>
              <a:ea typeface="Montserrat"/>
              <a:cs typeface="Montserrat"/>
              <a:sym typeface="Montserrat"/>
            </a:endParaRPr>
          </a:p>
          <a:p>
            <a:pPr marL="457200" lvl="0" indent="-393700" algn="l" rtl="0">
              <a:spcBef>
                <a:spcPts val="0"/>
              </a:spcBef>
              <a:spcAft>
                <a:spcPts val="0"/>
              </a:spcAft>
              <a:buClr>
                <a:srgbClr val="F86142"/>
              </a:buClr>
              <a:buSzPts val="2600"/>
              <a:buFont typeface="Montserrat"/>
              <a:buChar char="-"/>
            </a:pPr>
            <a:r>
              <a:rPr lang="en-GB" sz="2600" dirty="0">
                <a:solidFill>
                  <a:schemeClr val="accent1">
                    <a:lumMod val="75000"/>
                  </a:schemeClr>
                </a:solidFill>
                <a:latin typeface="Montserrat"/>
                <a:ea typeface="Montserrat"/>
                <a:cs typeface="Montserrat"/>
                <a:sym typeface="Montserrat"/>
              </a:rPr>
              <a:t>Write a reflection statement explaining what you’ve learnt from the task and what you’re going to do next</a:t>
            </a:r>
            <a:endParaRPr sz="2100" dirty="0">
              <a:solidFill>
                <a:schemeClr val="accent1">
                  <a:lumMod val="75000"/>
                </a:schemeClr>
              </a:solidFill>
              <a:latin typeface="Montserrat"/>
              <a:ea typeface="Montserrat"/>
              <a:cs typeface="Montserrat"/>
              <a:sym typeface="Montserrat"/>
            </a:endParaRPr>
          </a:p>
        </p:txBody>
      </p:sp>
      <p:sp>
        <p:nvSpPr>
          <p:cNvPr id="445" name="Google Shape;445;p112"/>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7" name="Google Shape;447;p11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453486" y="23100"/>
            <a:ext cx="7666514" cy="10692000"/>
          </a:xfrm>
          <a:prstGeom prst="rect">
            <a:avLst/>
          </a:prstGeom>
          <a:noFill/>
          <a:ln w="76200" cap="flat" cmpd="sng">
            <a:solidFill>
              <a:srgbClr val="434343"/>
            </a:solidFill>
            <a:prstDash val="solid"/>
            <a:round/>
            <a:headEnd type="none" w="sm" len="sm"/>
            <a:tailEnd type="none" w="sm" len="sm"/>
          </a:ln>
        </p:spPr>
      </p:pic>
      <p:pic>
        <p:nvPicPr>
          <p:cNvPr id="2" name="Mind Mapping">
            <a:hlinkClick r:id="" action="ppaction://media"/>
            <a:extLst>
              <a:ext uri="{FF2B5EF4-FFF2-40B4-BE49-F238E27FC236}">
                <a16:creationId xmlns:a16="http://schemas.microsoft.com/office/drawing/2014/main" id="{7A050CD3-A2D0-4087-873C-0228924312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8353" y="8980201"/>
            <a:ext cx="1536199" cy="1536199"/>
          </a:xfrm>
          <a:prstGeom prst="rect">
            <a:avLst/>
          </a:prstGeom>
        </p:spPr>
      </p:pic>
      <p:pic>
        <p:nvPicPr>
          <p:cNvPr id="9" name="Picture 8" descr="Z:\Pictures\logos\WJEC_Logo_RGB.jpg">
            <a:extLst>
              <a:ext uri="{FF2B5EF4-FFF2-40B4-BE49-F238E27FC236}">
                <a16:creationId xmlns:a16="http://schemas.microsoft.com/office/drawing/2014/main" id="{3BCDD235-331D-4FEE-9961-57D2E4553B6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04637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pic>
        <p:nvPicPr>
          <p:cNvPr id="1045" name="Google Shape;1045;p1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43513"/>
            <a:ext cx="15120001" cy="840498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1050" name="Google Shape;1050;p14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 y="-10"/>
            <a:ext cx="15120001" cy="1069876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pic>
        <p:nvPicPr>
          <p:cNvPr id="1055" name="Google Shape;1055;p15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757725"/>
            <a:ext cx="15120000" cy="9026576"/>
          </a:xfrm>
          <a:prstGeom prst="rect">
            <a:avLst/>
          </a:prstGeom>
          <a:noFill/>
          <a:ln>
            <a:noFill/>
          </a:ln>
        </p:spPr>
      </p:pic>
      <p:pic>
        <p:nvPicPr>
          <p:cNvPr id="1056" name="Google Shape;1056;p15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2">
            <a:off x="3797000" y="938502"/>
            <a:ext cx="2446200" cy="1223385"/>
          </a:xfrm>
          <a:prstGeom prst="rect">
            <a:avLst/>
          </a:prstGeom>
          <a:noFill/>
          <a:ln>
            <a:noFill/>
          </a:ln>
        </p:spPr>
      </p:pic>
      <p:pic>
        <p:nvPicPr>
          <p:cNvPr id="1057" name="Google Shape;1057;p15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64115" y="0"/>
            <a:ext cx="4762500" cy="854700"/>
          </a:xfrm>
          <a:prstGeom prst="rect">
            <a:avLst/>
          </a:prstGeom>
          <a:noFill/>
          <a:ln>
            <a:noFill/>
          </a:ln>
        </p:spPr>
      </p:pic>
      <p:pic>
        <p:nvPicPr>
          <p:cNvPr id="1058" name="Google Shape;1058;p15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0291005" y="4105552"/>
            <a:ext cx="1259150" cy="4846624"/>
          </a:xfrm>
          <a:prstGeom prst="rect">
            <a:avLst/>
          </a:prstGeom>
          <a:noFill/>
          <a:ln>
            <a:noFill/>
          </a:ln>
        </p:spPr>
      </p:pic>
      <p:sp>
        <p:nvSpPr>
          <p:cNvPr id="1059" name="Google Shape;1059;p150"/>
          <p:cNvSpPr txBox="1"/>
          <p:nvPr/>
        </p:nvSpPr>
        <p:spPr>
          <a:xfrm>
            <a:off x="-1" y="-3"/>
            <a:ext cx="4762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latin typeface="Lobster"/>
                <a:ea typeface="Lobster"/>
                <a:cs typeface="Lobster"/>
                <a:sym typeface="Lobster"/>
              </a:rPr>
              <a:t>What if McLaren designed walking sticks?</a:t>
            </a:r>
            <a:endParaRPr sz="3000">
              <a:latin typeface="Lobster"/>
              <a:ea typeface="Lobster"/>
              <a:cs typeface="Lobster"/>
              <a:sym typeface="Lobster"/>
            </a:endParaRPr>
          </a:p>
        </p:txBody>
      </p:sp>
      <p:pic>
        <p:nvPicPr>
          <p:cNvPr id="1060" name="Google Shape;1060;p15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64250" y="5096020"/>
            <a:ext cx="2269325" cy="2696727"/>
          </a:xfrm>
          <a:prstGeom prst="rect">
            <a:avLst/>
          </a:prstGeom>
          <a:noFill/>
          <a:ln>
            <a:noFill/>
          </a:ln>
        </p:spPr>
      </p:pic>
      <p:cxnSp>
        <p:nvCxnSpPr>
          <p:cNvPr id="1061" name="Google Shape;1061;p150"/>
          <p:cNvCxnSpPr/>
          <p:nvPr/>
        </p:nvCxnSpPr>
        <p:spPr>
          <a:xfrm rot="10800000" flipH="1">
            <a:off x="2155050" y="4105550"/>
            <a:ext cx="452400" cy="1206600"/>
          </a:xfrm>
          <a:prstGeom prst="straightConnector1">
            <a:avLst/>
          </a:prstGeom>
          <a:noFill/>
          <a:ln w="76200" cap="flat" cmpd="sng">
            <a:solidFill>
              <a:srgbClr val="FF0000"/>
            </a:solidFill>
            <a:prstDash val="solid"/>
            <a:round/>
            <a:headEnd type="none" w="med" len="med"/>
            <a:tailEnd type="stealth" w="med" len="med"/>
          </a:ln>
        </p:spPr>
      </p:cxnSp>
      <p:cxnSp>
        <p:nvCxnSpPr>
          <p:cNvPr id="1062" name="Google Shape;1062;p150"/>
          <p:cNvCxnSpPr/>
          <p:nvPr/>
        </p:nvCxnSpPr>
        <p:spPr>
          <a:xfrm flipH="1">
            <a:off x="8965850" y="4692425"/>
            <a:ext cx="1458000" cy="620100"/>
          </a:xfrm>
          <a:prstGeom prst="straightConnector1">
            <a:avLst/>
          </a:prstGeom>
          <a:noFill/>
          <a:ln w="76200" cap="flat" cmpd="sng">
            <a:solidFill>
              <a:srgbClr val="FF0000"/>
            </a:solidFill>
            <a:prstDash val="solid"/>
            <a:round/>
            <a:headEnd type="none" w="med" len="med"/>
            <a:tailEnd type="stealth" w="med" len="med"/>
          </a:ln>
        </p:spPr>
      </p:cxnSp>
      <p:cxnSp>
        <p:nvCxnSpPr>
          <p:cNvPr id="1063" name="Google Shape;1063;p150"/>
          <p:cNvCxnSpPr/>
          <p:nvPr/>
        </p:nvCxnSpPr>
        <p:spPr>
          <a:xfrm flipH="1">
            <a:off x="3706800" y="1850050"/>
            <a:ext cx="1055700" cy="871500"/>
          </a:xfrm>
          <a:prstGeom prst="straightConnector1">
            <a:avLst/>
          </a:prstGeom>
          <a:noFill/>
          <a:ln w="76200" cap="flat" cmpd="sng">
            <a:solidFill>
              <a:srgbClr val="FF0000"/>
            </a:solidFill>
            <a:prstDash val="solid"/>
            <a:round/>
            <a:headEnd type="none" w="med" len="med"/>
            <a:tailEnd type="stealth" w="med" len="med"/>
          </a:ln>
        </p:spPr>
      </p:cxnSp>
      <p:sp>
        <p:nvSpPr>
          <p:cNvPr id="1064" name="Google Shape;1064;p150"/>
          <p:cNvSpPr txBox="1"/>
          <p:nvPr/>
        </p:nvSpPr>
        <p:spPr>
          <a:xfrm>
            <a:off x="10291000" y="277050"/>
            <a:ext cx="4630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a:solidFill>
                  <a:srgbClr val="FF0000"/>
                </a:solidFill>
                <a:latin typeface="Impact"/>
                <a:ea typeface="Impact"/>
                <a:cs typeface="Impact"/>
                <a:sym typeface="Impact"/>
              </a:rPr>
              <a:t>Streamline designs</a:t>
            </a:r>
            <a:endParaRPr sz="2400">
              <a:solidFill>
                <a:srgbClr val="FF0000"/>
              </a:solidFill>
              <a:latin typeface="Impact"/>
              <a:ea typeface="Impact"/>
              <a:cs typeface="Impact"/>
              <a:sym typeface="Impact"/>
            </a:endParaRPr>
          </a:p>
        </p:txBody>
      </p:sp>
      <p:sp>
        <p:nvSpPr>
          <p:cNvPr id="1065" name="Google Shape;1065;p150"/>
          <p:cNvSpPr txBox="1"/>
          <p:nvPr/>
        </p:nvSpPr>
        <p:spPr>
          <a:xfrm>
            <a:off x="492300" y="8153600"/>
            <a:ext cx="2446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Teardrop shape:</a:t>
            </a:r>
            <a:endParaRPr/>
          </a:p>
          <a:p>
            <a:pPr marL="0" lvl="0" indent="0" algn="l" rtl="0">
              <a:spcBef>
                <a:spcPts val="0"/>
              </a:spcBef>
              <a:spcAft>
                <a:spcPts val="0"/>
              </a:spcAft>
              <a:buNone/>
            </a:pPr>
            <a:r>
              <a:rPr lang="en-GB"/>
              <a:t> This teardrop shape has been taken from streamline design which has inspired the handle of the walking stick.</a:t>
            </a:r>
            <a:endParaRPr/>
          </a:p>
        </p:txBody>
      </p:sp>
      <p:sp>
        <p:nvSpPr>
          <p:cNvPr id="1066" name="Google Shape;1066;p150"/>
          <p:cNvSpPr txBox="1"/>
          <p:nvPr/>
        </p:nvSpPr>
        <p:spPr>
          <a:xfrm>
            <a:off x="11722750" y="4615250"/>
            <a:ext cx="14580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By taking the structure of the building, I have been able to twist the base of the walking stick to give the appearance of movement</a:t>
            </a:r>
            <a:endParaRPr/>
          </a:p>
        </p:txBody>
      </p:sp>
      <p:sp>
        <p:nvSpPr>
          <p:cNvPr id="1067" name="Google Shape;1067;p150"/>
          <p:cNvSpPr txBox="1"/>
          <p:nvPr/>
        </p:nvSpPr>
        <p:spPr>
          <a:xfrm>
            <a:off x="6016663" y="811438"/>
            <a:ext cx="2523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The colour and the aerodynamic shape of the McLaren logo, has further inspired the handle design. The logo symbolises the smoke rushing over the car.</a:t>
            </a:r>
            <a:endParaRPr/>
          </a:p>
        </p:txBody>
      </p:sp>
      <p:pic>
        <p:nvPicPr>
          <p:cNvPr id="1068" name="Google Shape;1068;p15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785388" y="3976072"/>
            <a:ext cx="985538" cy="3685078"/>
          </a:xfrm>
          <a:prstGeom prst="rect">
            <a:avLst/>
          </a:prstGeom>
          <a:noFill/>
          <a:ln>
            <a:noFill/>
          </a:ln>
        </p:spPr>
      </p:pic>
      <p:cxnSp>
        <p:nvCxnSpPr>
          <p:cNvPr id="1069" name="Google Shape;1069;p150"/>
          <p:cNvCxnSpPr/>
          <p:nvPr/>
        </p:nvCxnSpPr>
        <p:spPr>
          <a:xfrm flipH="1">
            <a:off x="5614875" y="5261050"/>
            <a:ext cx="1307700" cy="354000"/>
          </a:xfrm>
          <a:prstGeom prst="straightConnector1">
            <a:avLst/>
          </a:prstGeom>
          <a:noFill/>
          <a:ln w="76200" cap="flat" cmpd="sng">
            <a:solidFill>
              <a:srgbClr val="FF0000"/>
            </a:solidFill>
            <a:prstDash val="solid"/>
            <a:round/>
            <a:headEnd type="none" w="med" len="med"/>
            <a:tailEnd type="stealth" w="med" len="med"/>
          </a:ln>
        </p:spPr>
      </p:cxnSp>
      <p:pic>
        <p:nvPicPr>
          <p:cNvPr id="1070" name="Google Shape;1070;p150"/>
          <p:cNvPicPr preferRelativeResize="0"/>
          <p:nvPr/>
        </p:nvPicPr>
        <p:blipFill>
          <a:blip r:embed="rId9">
            <a:alphaModFix/>
          </a:blip>
          <a:stretch>
            <a:fillRect/>
          </a:stretch>
        </p:blipFill>
        <p:spPr>
          <a:xfrm>
            <a:off x="5921688" y="7661138"/>
            <a:ext cx="1638300" cy="2133600"/>
          </a:xfrm>
          <a:prstGeom prst="rect">
            <a:avLst/>
          </a:prstGeom>
          <a:noFill/>
          <a:ln>
            <a:noFill/>
          </a:ln>
        </p:spPr>
      </p:pic>
      <p:sp>
        <p:nvSpPr>
          <p:cNvPr id="1071" name="Google Shape;1071;p150"/>
          <p:cNvSpPr txBox="1"/>
          <p:nvPr/>
        </p:nvSpPr>
        <p:spPr>
          <a:xfrm>
            <a:off x="0" y="985125"/>
            <a:ext cx="3597000" cy="1477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a:t>I like the use of simplistic shapes inspired by my streamline design analysis page which has formed my first design. The use of the teardrop shape and curvaceous structure creates a sense of movement which is what i am trying to portray.</a:t>
            </a:r>
            <a:endParaRPr/>
          </a:p>
        </p:txBody>
      </p:sp>
      <p:sp>
        <p:nvSpPr>
          <p:cNvPr id="1072" name="Google Shape;1072;p150"/>
          <p:cNvSpPr txBox="1"/>
          <p:nvPr/>
        </p:nvSpPr>
        <p:spPr>
          <a:xfrm>
            <a:off x="8645900" y="831150"/>
            <a:ext cx="4762500" cy="1477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a:t>This second design is innovative due to the abnormal structure of the walking stick. This has been inspired by aerodynamic streamline and architecture brought into the teardrop handle. This includes elements of twisting and contortion which I could consider looking into by bending acrylic to create these unique shapes and forms.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pic>
        <p:nvPicPr>
          <p:cNvPr id="1077" name="Google Shape;1077;p1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727475"/>
            <a:ext cx="15120000" cy="9964537"/>
          </a:xfrm>
          <a:prstGeom prst="rect">
            <a:avLst/>
          </a:prstGeom>
          <a:noFill/>
          <a:ln>
            <a:noFill/>
          </a:ln>
        </p:spPr>
      </p:pic>
      <p:pic>
        <p:nvPicPr>
          <p:cNvPr id="1078" name="Google Shape;1078;p15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3321150" y="56798"/>
            <a:ext cx="1236151" cy="1396600"/>
          </a:xfrm>
          <a:prstGeom prst="rect">
            <a:avLst/>
          </a:prstGeom>
          <a:noFill/>
          <a:ln>
            <a:noFill/>
          </a:ln>
        </p:spPr>
      </p:pic>
      <p:pic>
        <p:nvPicPr>
          <p:cNvPr id="1079" name="Google Shape;1079;p15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2350650" y="2310193"/>
            <a:ext cx="2609099" cy="1167707"/>
          </a:xfrm>
          <a:prstGeom prst="rect">
            <a:avLst/>
          </a:prstGeom>
          <a:noFill/>
          <a:ln>
            <a:noFill/>
          </a:ln>
        </p:spPr>
      </p:pic>
      <p:sp>
        <p:nvSpPr>
          <p:cNvPr id="1080" name="Google Shape;1080;p151"/>
          <p:cNvSpPr txBox="1"/>
          <p:nvPr/>
        </p:nvSpPr>
        <p:spPr>
          <a:xfrm>
            <a:off x="0" y="0"/>
            <a:ext cx="13436400" cy="1262700"/>
          </a:xfrm>
          <a:prstGeom prst="rect">
            <a:avLst/>
          </a:prstGeom>
          <a:noFill/>
          <a:ln>
            <a:noFill/>
          </a:ln>
          <a:effectLst>
            <a:outerShdw blurRad="171450" dist="76200" algn="bl" rotWithShape="0">
              <a:srgbClr val="D5A6BD"/>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7200" b="1" i="1">
                <a:solidFill>
                  <a:srgbClr val="FFFFFF"/>
                </a:solidFill>
                <a:latin typeface="Amatic SC"/>
                <a:ea typeface="Amatic SC"/>
                <a:cs typeface="Amatic SC"/>
                <a:sym typeface="Amatic SC"/>
              </a:rPr>
              <a:t>RON ARAD AND THE DEEP INSPIRED INITIAL DESIGNS</a:t>
            </a:r>
            <a:endParaRPr sz="7200" b="1" i="1">
              <a:solidFill>
                <a:srgbClr val="FFFFFF"/>
              </a:solidFill>
              <a:latin typeface="Amatic SC"/>
              <a:ea typeface="Amatic SC"/>
              <a:cs typeface="Amatic SC"/>
              <a:sym typeface="Amatic SC"/>
            </a:endParaRPr>
          </a:p>
        </p:txBody>
      </p:sp>
      <p:cxnSp>
        <p:nvCxnSpPr>
          <p:cNvPr id="1081" name="Google Shape;1081;p151"/>
          <p:cNvCxnSpPr/>
          <p:nvPr/>
        </p:nvCxnSpPr>
        <p:spPr>
          <a:xfrm flipH="1">
            <a:off x="11836775" y="4579025"/>
            <a:ext cx="366300" cy="1144800"/>
          </a:xfrm>
          <a:prstGeom prst="straightConnector1">
            <a:avLst/>
          </a:prstGeom>
          <a:noFill/>
          <a:ln w="28575" cap="flat" cmpd="sng">
            <a:solidFill>
              <a:srgbClr val="FFFFFF"/>
            </a:solidFill>
            <a:prstDash val="solid"/>
            <a:round/>
            <a:headEnd type="none" w="med" len="med"/>
            <a:tailEnd type="oval" w="med" len="med"/>
          </a:ln>
        </p:spPr>
      </p:cxnSp>
      <p:sp>
        <p:nvSpPr>
          <p:cNvPr id="1082" name="Google Shape;1082;p151"/>
          <p:cNvSpPr txBox="1"/>
          <p:nvPr/>
        </p:nvSpPr>
        <p:spPr>
          <a:xfrm>
            <a:off x="11702700" y="3325500"/>
            <a:ext cx="3417300" cy="1016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900">
                <a:solidFill>
                  <a:srgbClr val="FFFFFF"/>
                </a:solidFill>
                <a:latin typeface="Comfortaa"/>
                <a:ea typeface="Comfortaa"/>
                <a:cs typeface="Comfortaa"/>
                <a:sym typeface="Comfortaa"/>
              </a:rPr>
              <a:t>The wave shape of this design was inspired by the shape. </a:t>
            </a:r>
            <a:endParaRPr sz="1900">
              <a:solidFill>
                <a:srgbClr val="FFFFFF"/>
              </a:solidFill>
              <a:latin typeface="Comfortaa"/>
              <a:ea typeface="Comfortaa"/>
              <a:cs typeface="Comfortaa"/>
              <a:sym typeface="Comfortaa"/>
            </a:endParaRPr>
          </a:p>
        </p:txBody>
      </p:sp>
      <p:sp>
        <p:nvSpPr>
          <p:cNvPr id="1083" name="Google Shape;1083;p151"/>
          <p:cNvSpPr txBox="1"/>
          <p:nvPr/>
        </p:nvSpPr>
        <p:spPr>
          <a:xfrm>
            <a:off x="114475" y="8528075"/>
            <a:ext cx="3642000" cy="2100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900">
                <a:solidFill>
                  <a:srgbClr val="FFFFFF"/>
                </a:solidFill>
                <a:latin typeface="Comfortaa"/>
                <a:ea typeface="Comfortaa"/>
                <a:cs typeface="Comfortaa"/>
                <a:sym typeface="Comfortaa"/>
              </a:rPr>
              <a:t>This rocking chair design is my favourite as I like how the side view curves around itself. This reminds me of the circulating long exposure shapes and forms I experimented with.</a:t>
            </a:r>
            <a:endParaRPr sz="1900">
              <a:solidFill>
                <a:srgbClr val="FFFFFF"/>
              </a:solidFill>
              <a:latin typeface="Comfortaa"/>
              <a:ea typeface="Comfortaa"/>
              <a:cs typeface="Comfortaa"/>
              <a:sym typeface="Comfortaa"/>
            </a:endParaRPr>
          </a:p>
        </p:txBody>
      </p:sp>
      <p:sp>
        <p:nvSpPr>
          <p:cNvPr id="1084" name="Google Shape;1084;p151"/>
          <p:cNvSpPr txBox="1"/>
          <p:nvPr/>
        </p:nvSpPr>
        <p:spPr>
          <a:xfrm>
            <a:off x="12510850" y="4258500"/>
            <a:ext cx="2609100" cy="1648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900">
                <a:solidFill>
                  <a:srgbClr val="FFFFFF"/>
                </a:solidFill>
                <a:latin typeface="Comfortaa"/>
                <a:ea typeface="Comfortaa"/>
                <a:cs typeface="Comfortaa"/>
                <a:sym typeface="Comfortaa"/>
              </a:rPr>
              <a:t>I like how the arm rest curves around the main shape but prefer the simpler designs.</a:t>
            </a:r>
            <a:endParaRPr sz="1900">
              <a:solidFill>
                <a:srgbClr val="FFFFFF"/>
              </a:solidFill>
              <a:latin typeface="Comfortaa"/>
              <a:ea typeface="Comfortaa"/>
              <a:cs typeface="Comfortaa"/>
              <a:sym typeface="Comfortaa"/>
            </a:endParaRPr>
          </a:p>
        </p:txBody>
      </p:sp>
      <p:sp>
        <p:nvSpPr>
          <p:cNvPr id="1085" name="Google Shape;1085;p151"/>
          <p:cNvSpPr txBox="1"/>
          <p:nvPr/>
        </p:nvSpPr>
        <p:spPr>
          <a:xfrm>
            <a:off x="10600425" y="7779275"/>
            <a:ext cx="4425900" cy="284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00" b="1" u="sng">
                <a:solidFill>
                  <a:srgbClr val="FFFFFF"/>
                </a:solidFill>
                <a:latin typeface="Amatic SC"/>
                <a:ea typeface="Amatic SC"/>
                <a:cs typeface="Amatic SC"/>
                <a:sym typeface="Amatic SC"/>
              </a:rPr>
              <a:t>EVALUATION:</a:t>
            </a:r>
            <a:endParaRPr sz="2500" b="1" u="sng">
              <a:solidFill>
                <a:srgbClr val="FFFFFF"/>
              </a:solidFill>
              <a:latin typeface="Amatic SC"/>
              <a:ea typeface="Amatic SC"/>
              <a:cs typeface="Amatic SC"/>
              <a:sym typeface="Amatic SC"/>
            </a:endParaRPr>
          </a:p>
          <a:p>
            <a:pPr marL="0" lvl="0" indent="0" algn="just" rtl="0">
              <a:spcBef>
                <a:spcPts val="0"/>
              </a:spcBef>
              <a:spcAft>
                <a:spcPts val="0"/>
              </a:spcAft>
              <a:buNone/>
            </a:pPr>
            <a:r>
              <a:rPr lang="en-GB" sz="2500" b="1">
                <a:solidFill>
                  <a:srgbClr val="FFFFFF"/>
                </a:solidFill>
                <a:latin typeface="Amatic SC"/>
                <a:ea typeface="Amatic SC"/>
                <a:cs typeface="Amatic SC"/>
                <a:sym typeface="Amatic SC"/>
              </a:rPr>
              <a:t>I like the more simplistic designs as I think that they are more impactful. I think that if the colours of the chairs are bright then the colours as well as the shape will create talking points. My next step is to model the rocking chair  design in CAD.</a:t>
            </a:r>
            <a:endParaRPr sz="2500" b="1">
              <a:solidFill>
                <a:srgbClr val="FFFFFF"/>
              </a:solidFill>
              <a:latin typeface="Amatic SC"/>
              <a:ea typeface="Amatic SC"/>
              <a:cs typeface="Amatic SC"/>
              <a:sym typeface="Amatic SC"/>
            </a:endParaRPr>
          </a:p>
        </p:txBody>
      </p:sp>
      <p:pic>
        <p:nvPicPr>
          <p:cNvPr id="1086" name="Google Shape;1086;p15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78399" y="7234775"/>
            <a:ext cx="2768759" cy="1648500"/>
          </a:xfrm>
          <a:prstGeom prst="rect">
            <a:avLst/>
          </a:prstGeom>
          <a:noFill/>
          <a:ln>
            <a:noFill/>
          </a:ln>
        </p:spPr>
      </p:pic>
      <p:cxnSp>
        <p:nvCxnSpPr>
          <p:cNvPr id="1087" name="Google Shape;1087;p151"/>
          <p:cNvCxnSpPr/>
          <p:nvPr/>
        </p:nvCxnSpPr>
        <p:spPr>
          <a:xfrm rot="10800000" flipH="1">
            <a:off x="3251100" y="8333775"/>
            <a:ext cx="1030200" cy="206100"/>
          </a:xfrm>
          <a:prstGeom prst="straightConnector1">
            <a:avLst/>
          </a:prstGeom>
          <a:noFill/>
          <a:ln w="28575" cap="flat" cmpd="sng">
            <a:solidFill>
              <a:srgbClr val="FFFFFF"/>
            </a:solidFill>
            <a:prstDash val="solid"/>
            <a:round/>
            <a:headEnd type="none" w="med" len="med"/>
            <a:tailEnd type="oval" w="med" len="med"/>
          </a:ln>
        </p:spPr>
      </p:cxnSp>
      <p:pic>
        <p:nvPicPr>
          <p:cNvPr id="1088" name="Google Shape;1088;p151"/>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185200" y="967849"/>
            <a:ext cx="2096108" cy="2100300"/>
          </a:xfrm>
          <a:prstGeom prst="rect">
            <a:avLst/>
          </a:prstGeom>
          <a:noFill/>
          <a:ln>
            <a:noFill/>
          </a:ln>
        </p:spPr>
      </p:pic>
      <p:sp>
        <p:nvSpPr>
          <p:cNvPr id="1089" name="Google Shape;1089;p151"/>
          <p:cNvSpPr txBox="1"/>
          <p:nvPr/>
        </p:nvSpPr>
        <p:spPr>
          <a:xfrm>
            <a:off x="9936550" y="1260875"/>
            <a:ext cx="5023200" cy="1262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900">
                <a:solidFill>
                  <a:srgbClr val="FFFFFF"/>
                </a:solidFill>
                <a:latin typeface="Comfortaa"/>
                <a:ea typeface="Comfortaa"/>
                <a:cs typeface="Comfortaa"/>
                <a:sym typeface="Comfortaa"/>
              </a:rPr>
              <a:t>These designs are inspired by the longline and flowing aspects of Ron Arad’s designs and the bold and asymmetric nature of the deep. </a:t>
            </a:r>
            <a:endParaRPr sz="1900">
              <a:solidFill>
                <a:srgbClr val="FFFFFF"/>
              </a:solidFill>
              <a:latin typeface="Comfortaa"/>
              <a:ea typeface="Comfortaa"/>
              <a:cs typeface="Comfortaa"/>
              <a:sym typeface="Comforta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152"/>
          <p:cNvSpPr txBox="1">
            <a:spLocks noGrp="1"/>
          </p:cNvSpPr>
          <p:nvPr>
            <p:ph type="body" idx="1"/>
          </p:nvPr>
        </p:nvSpPr>
        <p:spPr>
          <a:xfrm>
            <a:off x="852252" y="18280994"/>
            <a:ext cx="16401900" cy="2614800"/>
          </a:xfrm>
          <a:prstGeom prst="rect">
            <a:avLst/>
          </a:prstGeom>
        </p:spPr>
        <p:txBody>
          <a:bodyPr spcFirstLastPara="1" wrap="square" lIns="164125" tIns="164125" rIns="164125" bIns="164125" anchor="ctr" anchorCtr="0">
            <a:normAutofit/>
          </a:bodyPr>
          <a:lstStyle/>
          <a:p>
            <a:pPr marL="0" lvl="0" indent="0" algn="l" rtl="0">
              <a:spcBef>
                <a:spcPts val="0"/>
              </a:spcBef>
              <a:spcAft>
                <a:spcPts val="0"/>
              </a:spcAft>
              <a:buNone/>
            </a:pPr>
            <a:endParaRPr/>
          </a:p>
        </p:txBody>
      </p:sp>
      <p:pic>
        <p:nvPicPr>
          <p:cNvPr id="1095" name="Google Shape;1095;p1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073938"/>
            <a:ext cx="15120001" cy="854413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pic>
        <p:nvPicPr>
          <p:cNvPr id="1100" name="Google Shape;1100;p15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5399993">
            <a:off x="7779428" y="2287767"/>
            <a:ext cx="2387884" cy="2366796"/>
          </a:xfrm>
          <a:prstGeom prst="rect">
            <a:avLst/>
          </a:prstGeom>
          <a:noFill/>
          <a:ln>
            <a:noFill/>
          </a:ln>
        </p:spPr>
      </p:pic>
      <p:pic>
        <p:nvPicPr>
          <p:cNvPr id="1101" name="Google Shape;1101;p15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5400000">
            <a:off x="9579390" y="4825767"/>
            <a:ext cx="2221412" cy="2297723"/>
          </a:xfrm>
          <a:prstGeom prst="rect">
            <a:avLst/>
          </a:prstGeom>
          <a:noFill/>
          <a:ln>
            <a:noFill/>
          </a:ln>
        </p:spPr>
      </p:pic>
      <p:pic>
        <p:nvPicPr>
          <p:cNvPr id="1102" name="Google Shape;1102;p15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0"/>
            <a:ext cx="15120000" cy="1323014"/>
          </a:xfrm>
          <a:prstGeom prst="rect">
            <a:avLst/>
          </a:prstGeom>
          <a:noFill/>
          <a:ln>
            <a:noFill/>
          </a:ln>
        </p:spPr>
      </p:pic>
      <p:sp>
        <p:nvSpPr>
          <p:cNvPr id="1103" name="Google Shape;1103;p153"/>
          <p:cNvSpPr txBox="1"/>
          <p:nvPr/>
        </p:nvSpPr>
        <p:spPr>
          <a:xfrm>
            <a:off x="179575" y="1590184"/>
            <a:ext cx="3850500" cy="763800"/>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Clr>
                <a:schemeClr val="dk1"/>
              </a:buClr>
              <a:buSzPts val="2000"/>
              <a:buFont typeface="Arial"/>
              <a:buNone/>
            </a:pPr>
            <a:r>
              <a:rPr lang="en-GB" sz="2500">
                <a:solidFill>
                  <a:schemeClr val="dk1"/>
                </a:solidFill>
                <a:latin typeface="Playfair Display Medium"/>
                <a:ea typeface="Playfair Display Medium"/>
                <a:cs typeface="Playfair Display Medium"/>
                <a:sym typeface="Playfair Display Medium"/>
              </a:rPr>
              <a:t>Initial Designs</a:t>
            </a:r>
            <a:endParaRPr sz="2500">
              <a:latin typeface="Playfair Display Medium"/>
              <a:ea typeface="Playfair Display Medium"/>
              <a:cs typeface="Playfair Display Medium"/>
              <a:sym typeface="Playfair Display Medium"/>
            </a:endParaRPr>
          </a:p>
        </p:txBody>
      </p:sp>
      <p:cxnSp>
        <p:nvCxnSpPr>
          <p:cNvPr id="1104" name="Google Shape;1104;p153"/>
          <p:cNvCxnSpPr/>
          <p:nvPr/>
        </p:nvCxnSpPr>
        <p:spPr>
          <a:xfrm rot="10800000" flipH="1">
            <a:off x="294785" y="2354145"/>
            <a:ext cx="1817700" cy="600"/>
          </a:xfrm>
          <a:prstGeom prst="straightConnector1">
            <a:avLst/>
          </a:prstGeom>
          <a:noFill/>
          <a:ln w="9525" cap="flat" cmpd="sng">
            <a:solidFill>
              <a:srgbClr val="990000"/>
            </a:solidFill>
            <a:prstDash val="solid"/>
            <a:round/>
            <a:headEnd type="none" w="med" len="med"/>
            <a:tailEnd type="none" w="med" len="med"/>
          </a:ln>
        </p:spPr>
      </p:cxnSp>
      <p:sp>
        <p:nvSpPr>
          <p:cNvPr id="1105" name="Google Shape;1105;p153"/>
          <p:cNvSpPr/>
          <p:nvPr/>
        </p:nvSpPr>
        <p:spPr>
          <a:xfrm>
            <a:off x="13406474" y="247630"/>
            <a:ext cx="812700" cy="444600"/>
          </a:xfrm>
          <a:prstGeom prst="rect">
            <a:avLst/>
          </a:prstGeom>
          <a:solidFill>
            <a:srgbClr val="FFFFFF"/>
          </a:solidFill>
          <a:ln>
            <a:noFill/>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pic>
        <p:nvPicPr>
          <p:cNvPr id="1106" name="Google Shape;1106;p15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851042" y="6852204"/>
            <a:ext cx="2420579" cy="2892522"/>
          </a:xfrm>
          <a:prstGeom prst="rect">
            <a:avLst/>
          </a:prstGeom>
          <a:noFill/>
          <a:ln>
            <a:noFill/>
          </a:ln>
        </p:spPr>
      </p:pic>
      <p:pic>
        <p:nvPicPr>
          <p:cNvPr id="1107" name="Google Shape;1107;p153"/>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rot="-5400000">
            <a:off x="10431709" y="7469580"/>
            <a:ext cx="3027844" cy="3349541"/>
          </a:xfrm>
          <a:prstGeom prst="rect">
            <a:avLst/>
          </a:prstGeom>
          <a:noFill/>
          <a:ln>
            <a:noFill/>
          </a:ln>
        </p:spPr>
      </p:pic>
      <p:pic>
        <p:nvPicPr>
          <p:cNvPr id="1108" name="Google Shape;1108;p153"/>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rot="-5400000">
            <a:off x="5874731" y="4293893"/>
            <a:ext cx="2111409" cy="2838185"/>
          </a:xfrm>
          <a:prstGeom prst="rect">
            <a:avLst/>
          </a:prstGeom>
          <a:noFill/>
          <a:ln>
            <a:noFill/>
          </a:ln>
        </p:spPr>
      </p:pic>
      <p:pic>
        <p:nvPicPr>
          <p:cNvPr id="1109" name="Google Shape;1109;p153"/>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rot="-5400000">
            <a:off x="815746" y="4726585"/>
            <a:ext cx="2055292" cy="3327635"/>
          </a:xfrm>
          <a:prstGeom prst="rect">
            <a:avLst/>
          </a:prstGeom>
          <a:noFill/>
          <a:ln>
            <a:noFill/>
          </a:ln>
        </p:spPr>
      </p:pic>
      <p:grpSp>
        <p:nvGrpSpPr>
          <p:cNvPr id="1110" name="Google Shape;1110;p153"/>
          <p:cNvGrpSpPr/>
          <p:nvPr/>
        </p:nvGrpSpPr>
        <p:grpSpPr>
          <a:xfrm>
            <a:off x="93292" y="7024289"/>
            <a:ext cx="4757630" cy="3348424"/>
            <a:chOff x="206875" y="3391399"/>
            <a:chExt cx="2877308" cy="1610826"/>
          </a:xfrm>
        </p:grpSpPr>
        <p:pic>
          <p:nvPicPr>
            <p:cNvPr id="1111" name="Google Shape;1111;p15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5400000">
              <a:off x="766713" y="2831561"/>
              <a:ext cx="1610826" cy="2730502"/>
            </a:xfrm>
            <a:prstGeom prst="rect">
              <a:avLst/>
            </a:prstGeom>
            <a:noFill/>
            <a:ln>
              <a:noFill/>
            </a:ln>
          </p:spPr>
        </p:pic>
        <p:sp>
          <p:nvSpPr>
            <p:cNvPr id="1112" name="Google Shape;1112;p153"/>
            <p:cNvSpPr txBox="1"/>
            <p:nvPr/>
          </p:nvSpPr>
          <p:spPr>
            <a:xfrm>
              <a:off x="2639584" y="4720583"/>
              <a:ext cx="444600" cy="263100"/>
            </a:xfrm>
            <a:prstGeom prst="rect">
              <a:avLst/>
            </a:prstGeom>
            <a:solidFill>
              <a:schemeClr val="lt1"/>
            </a:solidFill>
            <a:ln>
              <a:noFill/>
            </a:ln>
          </p:spPr>
          <p:txBody>
            <a:bodyPr spcFirstLastPara="1" wrap="square" lIns="164125" tIns="164125" rIns="164125" bIns="164125" anchor="t" anchorCtr="0">
              <a:spAutoFit/>
            </a:bodyPr>
            <a:lstStyle/>
            <a:p>
              <a:pPr marL="0" lvl="0" indent="0" algn="l" rtl="0">
                <a:spcBef>
                  <a:spcPts val="0"/>
                </a:spcBef>
                <a:spcAft>
                  <a:spcPts val="0"/>
                </a:spcAft>
                <a:buNone/>
              </a:pPr>
              <a:endParaRPr/>
            </a:p>
          </p:txBody>
        </p:sp>
      </p:grpSp>
      <p:pic>
        <p:nvPicPr>
          <p:cNvPr id="1113" name="Google Shape;1113;p153"/>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rot="-5400000">
            <a:off x="547489" y="2687838"/>
            <a:ext cx="1934894" cy="2670758"/>
          </a:xfrm>
          <a:prstGeom prst="rect">
            <a:avLst/>
          </a:prstGeom>
          <a:noFill/>
          <a:ln>
            <a:noFill/>
          </a:ln>
        </p:spPr>
      </p:pic>
      <p:pic>
        <p:nvPicPr>
          <p:cNvPr id="1114" name="Google Shape;1114;p153"/>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rot="-5400000">
            <a:off x="5488318" y="1830834"/>
            <a:ext cx="1942293" cy="2661007"/>
          </a:xfrm>
          <a:prstGeom prst="rect">
            <a:avLst/>
          </a:prstGeom>
          <a:noFill/>
          <a:ln>
            <a:noFill/>
          </a:ln>
        </p:spPr>
      </p:pic>
      <p:cxnSp>
        <p:nvCxnSpPr>
          <p:cNvPr id="1115" name="Google Shape;1115;p153"/>
          <p:cNvCxnSpPr/>
          <p:nvPr/>
        </p:nvCxnSpPr>
        <p:spPr>
          <a:xfrm flipH="1">
            <a:off x="-50" y="10589102"/>
            <a:ext cx="15138900" cy="30000"/>
          </a:xfrm>
          <a:prstGeom prst="straightConnector1">
            <a:avLst/>
          </a:prstGeom>
          <a:noFill/>
          <a:ln w="9525" cap="flat" cmpd="sng">
            <a:solidFill>
              <a:srgbClr val="999999"/>
            </a:solidFill>
            <a:prstDash val="solid"/>
            <a:round/>
            <a:headEnd type="none" w="med" len="med"/>
            <a:tailEnd type="none" w="med" len="med"/>
          </a:ln>
        </p:spPr>
      </p:cxnSp>
      <p:pic>
        <p:nvPicPr>
          <p:cNvPr id="1116" name="Google Shape;1116;p153"/>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rot="-5400000">
            <a:off x="3165317" y="4979731"/>
            <a:ext cx="1790623" cy="2420584"/>
          </a:xfrm>
          <a:prstGeom prst="rect">
            <a:avLst/>
          </a:prstGeom>
          <a:noFill/>
          <a:ln>
            <a:noFill/>
          </a:ln>
        </p:spPr>
      </p:pic>
      <p:pic>
        <p:nvPicPr>
          <p:cNvPr id="1117" name="Google Shape;1117;p153"/>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1053730" y="1260548"/>
            <a:ext cx="3850440" cy="3302172"/>
          </a:xfrm>
          <a:prstGeom prst="rect">
            <a:avLst/>
          </a:prstGeom>
          <a:noFill/>
          <a:ln>
            <a:noFill/>
          </a:ln>
        </p:spPr>
      </p:pic>
      <p:pic>
        <p:nvPicPr>
          <p:cNvPr id="1118" name="Google Shape;1118;p153"/>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2708377" y="1708049"/>
            <a:ext cx="2420584" cy="3126200"/>
          </a:xfrm>
          <a:prstGeom prst="rect">
            <a:avLst/>
          </a:prstGeom>
          <a:noFill/>
          <a:ln>
            <a:noFill/>
          </a:ln>
        </p:spPr>
      </p:pic>
      <p:pic>
        <p:nvPicPr>
          <p:cNvPr id="1119" name="Google Shape;1119;p153"/>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12625093" y="4665109"/>
            <a:ext cx="2366798" cy="2610749"/>
          </a:xfrm>
          <a:prstGeom prst="rect">
            <a:avLst/>
          </a:prstGeom>
          <a:noFill/>
          <a:ln>
            <a:noFill/>
          </a:ln>
        </p:spPr>
      </p:pic>
      <p:sp>
        <p:nvSpPr>
          <p:cNvPr id="1120" name="Google Shape;1120;p153"/>
          <p:cNvSpPr txBox="1"/>
          <p:nvPr/>
        </p:nvSpPr>
        <p:spPr>
          <a:xfrm>
            <a:off x="12967417" y="7282087"/>
            <a:ext cx="2171400" cy="2946000"/>
          </a:xfrm>
          <a:prstGeom prst="rect">
            <a:avLst/>
          </a:prstGeom>
          <a:noFill/>
          <a:ln>
            <a:noFill/>
          </a:ln>
        </p:spPr>
        <p:txBody>
          <a:bodyPr spcFirstLastPara="1" wrap="square" lIns="164125" tIns="164125" rIns="164125" bIns="164125" anchor="t" anchorCtr="0">
            <a:noAutofit/>
          </a:bodyPr>
          <a:lstStyle/>
          <a:p>
            <a:pPr marL="0" lvl="0" indent="0" algn="ctr" rtl="0">
              <a:spcBef>
                <a:spcPts val="0"/>
              </a:spcBef>
              <a:spcAft>
                <a:spcPts val="0"/>
              </a:spcAft>
              <a:buNone/>
            </a:pPr>
            <a:r>
              <a:rPr lang="en-GB" sz="1500">
                <a:solidFill>
                  <a:srgbClr val="666666"/>
                </a:solidFill>
                <a:latin typeface="Oxygen Light"/>
                <a:ea typeface="Oxygen Light"/>
                <a:cs typeface="Oxygen Light"/>
                <a:sym typeface="Oxygen Light"/>
              </a:rPr>
              <a:t>From these designs I am going to experiment with shape and form using mesh netting. I will use this to try and make shapes such as the looping feather on one of Chanel’s hat, along with varying other creations.</a:t>
            </a:r>
            <a:endParaRPr sz="1400" i="1">
              <a:solidFill>
                <a:srgbClr val="4D5156"/>
              </a:solidFill>
              <a:latin typeface="Playfair Display"/>
              <a:ea typeface="Playfair Display"/>
              <a:cs typeface="Playfair Display"/>
              <a:sym typeface="Playfair Display"/>
            </a:endParaRPr>
          </a:p>
        </p:txBody>
      </p:sp>
      <p:pic>
        <p:nvPicPr>
          <p:cNvPr id="1121" name="Google Shape;1121;p153"/>
          <p:cNvPicPr preferRelativeResize="0"/>
          <p:nvPr/>
        </p:nvPicPr>
        <p:blipFill>
          <a:blip r:embed="rId17" cstate="email">
            <a:alphaModFix/>
            <a:extLst>
              <a:ext uri="{28A0092B-C50C-407E-A947-70E740481C1C}">
                <a14:useLocalDpi xmlns:a14="http://schemas.microsoft.com/office/drawing/2010/main"/>
              </a:ext>
            </a:extLst>
          </a:blip>
          <a:stretch>
            <a:fillRect/>
          </a:stretch>
        </p:blipFill>
        <p:spPr>
          <a:xfrm>
            <a:off x="7271622" y="6852203"/>
            <a:ext cx="3185851" cy="302726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5"/>
        <p:cNvGrpSpPr/>
        <p:nvPr/>
      </p:nvGrpSpPr>
      <p:grpSpPr>
        <a:xfrm>
          <a:off x="0" y="0"/>
          <a:ext cx="0" cy="0"/>
          <a:chOff x="0" y="0"/>
          <a:chExt cx="0" cy="0"/>
        </a:xfrm>
      </p:grpSpPr>
      <p:pic>
        <p:nvPicPr>
          <p:cNvPr id="1126" name="Google Shape;1126;p154"/>
          <p:cNvPicPr preferRelativeResize="0"/>
          <p:nvPr/>
        </p:nvPicPr>
        <p:blipFill>
          <a:blip r:embed="rId3">
            <a:alphaModFix/>
          </a:blip>
          <a:stretch>
            <a:fillRect/>
          </a:stretch>
        </p:blipFill>
        <p:spPr>
          <a:xfrm rot="-5400000">
            <a:off x="2247003" y="-2247003"/>
            <a:ext cx="10626000" cy="15120000"/>
          </a:xfrm>
          <a:prstGeom prst="rect">
            <a:avLst/>
          </a:prstGeom>
          <a:noFill/>
          <a:ln>
            <a:noFill/>
          </a:ln>
        </p:spPr>
      </p:pic>
      <p:sp>
        <p:nvSpPr>
          <p:cNvPr id="1127" name="Google Shape;1127;p154"/>
          <p:cNvSpPr txBox="1"/>
          <p:nvPr/>
        </p:nvSpPr>
        <p:spPr>
          <a:xfrm>
            <a:off x="850" y="0"/>
            <a:ext cx="946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rgbClr val="B6D7A8"/>
                </a:solidFill>
                <a:highlight>
                  <a:srgbClr val="38761D"/>
                </a:highlight>
                <a:latin typeface="Secular One"/>
                <a:ea typeface="Secular One"/>
                <a:cs typeface="Secular One"/>
                <a:sym typeface="Secular One"/>
              </a:rPr>
              <a:t>Biophilic Design Initial ideas - </a:t>
            </a:r>
            <a:r>
              <a:rPr lang="en-GB" sz="3000">
                <a:solidFill>
                  <a:srgbClr val="D9EAD3"/>
                </a:solidFill>
                <a:highlight>
                  <a:srgbClr val="38761D"/>
                </a:highlight>
                <a:latin typeface="Secular One"/>
                <a:ea typeface="Secular One"/>
                <a:cs typeface="Secular One"/>
                <a:sym typeface="Secular One"/>
              </a:rPr>
              <a:t>LIGHTING</a:t>
            </a:r>
            <a:endParaRPr sz="3000">
              <a:solidFill>
                <a:srgbClr val="D9EAD3"/>
              </a:solidFill>
              <a:highlight>
                <a:srgbClr val="38761D"/>
              </a:highlight>
              <a:latin typeface="Secular One"/>
              <a:ea typeface="Secular One"/>
              <a:cs typeface="Secular One"/>
              <a:sym typeface="Secular One"/>
            </a:endParaRPr>
          </a:p>
        </p:txBody>
      </p:sp>
      <p:pic>
        <p:nvPicPr>
          <p:cNvPr id="1128" name="Google Shape;1128;p15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711825" y="6297400"/>
            <a:ext cx="1145700" cy="1203600"/>
          </a:xfrm>
          <a:prstGeom prst="ellipse">
            <a:avLst/>
          </a:prstGeom>
          <a:noFill/>
          <a:ln w="28575" cap="flat" cmpd="sng">
            <a:solidFill>
              <a:srgbClr val="FF6BCA"/>
            </a:solidFill>
            <a:prstDash val="solid"/>
            <a:round/>
            <a:headEnd type="none" w="sm" len="sm"/>
            <a:tailEnd type="none" w="sm" len="sm"/>
          </a:ln>
        </p:spPr>
      </p:pic>
      <p:pic>
        <p:nvPicPr>
          <p:cNvPr id="1129" name="Google Shape;1129;p15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060949" y="8600716"/>
            <a:ext cx="1145700" cy="1527600"/>
          </a:xfrm>
          <a:prstGeom prst="ellipse">
            <a:avLst/>
          </a:prstGeom>
          <a:noFill/>
          <a:ln w="28575" cap="flat" cmpd="sng">
            <a:solidFill>
              <a:srgbClr val="FF6BCA"/>
            </a:solidFill>
            <a:prstDash val="solid"/>
            <a:round/>
            <a:headEnd type="none" w="sm" len="sm"/>
            <a:tailEnd type="none" w="sm" len="sm"/>
          </a:ln>
        </p:spPr>
      </p:pic>
      <p:pic>
        <p:nvPicPr>
          <p:cNvPr id="1130" name="Google Shape;1130;p15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395825" y="5830325"/>
            <a:ext cx="1217700" cy="1203600"/>
          </a:xfrm>
          <a:prstGeom prst="ellipse">
            <a:avLst/>
          </a:prstGeom>
          <a:noFill/>
          <a:ln w="28575" cap="flat" cmpd="sng">
            <a:solidFill>
              <a:srgbClr val="FF6BCA"/>
            </a:solidFill>
            <a:prstDash val="solid"/>
            <a:round/>
            <a:headEnd type="none" w="sm" len="sm"/>
            <a:tailEnd type="none" w="sm" len="sm"/>
          </a:ln>
        </p:spPr>
      </p:pic>
      <p:pic>
        <p:nvPicPr>
          <p:cNvPr id="1131" name="Google Shape;1131;p15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819150" y="6954350"/>
            <a:ext cx="1481700" cy="1336800"/>
          </a:xfrm>
          <a:prstGeom prst="ellipse">
            <a:avLst/>
          </a:prstGeom>
          <a:noFill/>
          <a:ln w="28575" cap="flat" cmpd="sng">
            <a:solidFill>
              <a:srgbClr val="FF6BCA"/>
            </a:solidFill>
            <a:prstDash val="solid"/>
            <a:round/>
            <a:headEnd type="none" w="sm" len="sm"/>
            <a:tailEnd type="none" w="sm" len="sm"/>
          </a:ln>
        </p:spPr>
      </p:pic>
      <p:pic>
        <p:nvPicPr>
          <p:cNvPr id="1132" name="Google Shape;1132;p15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2051125" y="8841479"/>
            <a:ext cx="806400" cy="893700"/>
          </a:xfrm>
          <a:prstGeom prst="ellipse">
            <a:avLst/>
          </a:prstGeom>
          <a:noFill/>
          <a:ln w="28575" cap="flat" cmpd="sng">
            <a:solidFill>
              <a:srgbClr val="FF6BCA"/>
            </a:solidFill>
            <a:prstDash val="solid"/>
            <a:round/>
            <a:headEnd type="none" w="sm" len="sm"/>
            <a:tailEnd type="none" w="sm" len="sm"/>
          </a:ln>
        </p:spPr>
      </p:pic>
      <p:pic>
        <p:nvPicPr>
          <p:cNvPr id="1133" name="Google Shape;1133;p154"/>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10094150" y="107700"/>
            <a:ext cx="1190400" cy="892800"/>
          </a:xfrm>
          <a:prstGeom prst="ellipse">
            <a:avLst/>
          </a:prstGeom>
          <a:noFill/>
          <a:ln w="28575" cap="flat" cmpd="sng">
            <a:solidFill>
              <a:srgbClr val="FF87FF"/>
            </a:solidFill>
            <a:prstDash val="solid"/>
            <a:round/>
            <a:headEnd type="none" w="sm" len="sm"/>
            <a:tailEnd type="none" w="sm" len="sm"/>
          </a:ln>
        </p:spPr>
      </p:pic>
      <p:pic>
        <p:nvPicPr>
          <p:cNvPr id="1134" name="Google Shape;1134;p154"/>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0783024" y="2771925"/>
            <a:ext cx="928800" cy="1108200"/>
          </a:xfrm>
          <a:prstGeom prst="ellipse">
            <a:avLst/>
          </a:prstGeom>
          <a:noFill/>
          <a:ln w="28575" cap="flat" cmpd="sng">
            <a:solidFill>
              <a:srgbClr val="FF6BCA"/>
            </a:solidFill>
            <a:prstDash val="solid"/>
            <a:round/>
            <a:headEnd type="none" w="sm" len="sm"/>
            <a:tailEnd type="none" w="sm" len="sm"/>
          </a:ln>
        </p:spPr>
      </p:pic>
      <p:pic>
        <p:nvPicPr>
          <p:cNvPr id="1135" name="Google Shape;1135;p154"/>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5107450" y="3247325"/>
            <a:ext cx="1508400" cy="893700"/>
          </a:xfrm>
          <a:prstGeom prst="ellipse">
            <a:avLst/>
          </a:prstGeom>
          <a:noFill/>
          <a:ln w="28575" cap="flat" cmpd="sng">
            <a:solidFill>
              <a:srgbClr val="FF6BCA"/>
            </a:solidFill>
            <a:prstDash val="solid"/>
            <a:round/>
            <a:headEnd type="none" w="sm" len="sm"/>
            <a:tailEnd type="none" w="sm" len="sm"/>
          </a:ln>
        </p:spPr>
      </p:pic>
      <p:pic>
        <p:nvPicPr>
          <p:cNvPr id="1136" name="Google Shape;1136;p154"/>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831850" y="4836899"/>
            <a:ext cx="1818000" cy="1018200"/>
          </a:xfrm>
          <a:prstGeom prst="ellipse">
            <a:avLst/>
          </a:prstGeom>
          <a:noFill/>
          <a:ln w="28575" cap="flat" cmpd="sng">
            <a:solidFill>
              <a:srgbClr val="FF6BCA"/>
            </a:solidFill>
            <a:prstDash val="solid"/>
            <a:round/>
            <a:headEnd type="none" w="sm" len="sm"/>
            <a:tailEnd type="none" w="sm" len="sm"/>
          </a:ln>
        </p:spPr>
      </p:pic>
      <p:pic>
        <p:nvPicPr>
          <p:cNvPr id="1137" name="Google Shape;1137;p154"/>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2060950" y="6574025"/>
            <a:ext cx="689700" cy="1108200"/>
          </a:xfrm>
          <a:prstGeom prst="ellipse">
            <a:avLst/>
          </a:prstGeom>
          <a:noFill/>
          <a:ln>
            <a:noFill/>
          </a:ln>
        </p:spPr>
      </p:pic>
      <p:pic>
        <p:nvPicPr>
          <p:cNvPr id="1138" name="Google Shape;1138;p154"/>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4822700" y="415314"/>
            <a:ext cx="1145700" cy="163358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155"/>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1144" name="Google Shape;1144;p155"/>
          <p:cNvSpPr txBox="1"/>
          <p:nvPr/>
        </p:nvSpPr>
        <p:spPr>
          <a:xfrm>
            <a:off x="192550" y="99900"/>
            <a:ext cx="12076200" cy="769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3800" dirty="0">
                <a:solidFill>
                  <a:schemeClr val="lt1"/>
                </a:solidFill>
                <a:latin typeface="Montserrat"/>
                <a:ea typeface="Montserrat"/>
                <a:cs typeface="Montserrat"/>
                <a:sym typeface="Montserrat"/>
              </a:rPr>
              <a:t>Development &amp; Refinement</a:t>
            </a:r>
            <a:endParaRPr sz="3800" dirty="0">
              <a:solidFill>
                <a:srgbClr val="F86142"/>
              </a:solidFill>
              <a:latin typeface="Montserrat"/>
              <a:ea typeface="Montserrat"/>
              <a:cs typeface="Montserrat"/>
              <a:sym typeface="Montserrat"/>
            </a:endParaRPr>
          </a:p>
        </p:txBody>
      </p:sp>
      <p:sp>
        <p:nvSpPr>
          <p:cNvPr id="1145" name="Google Shape;1145;p155"/>
          <p:cNvSpPr txBox="1"/>
          <p:nvPr/>
        </p:nvSpPr>
        <p:spPr>
          <a:xfrm>
            <a:off x="192550" y="1233750"/>
            <a:ext cx="7081800" cy="678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dirty="0">
                <a:solidFill>
                  <a:schemeClr val="accent1">
                    <a:lumMod val="75000"/>
                  </a:schemeClr>
                </a:solidFill>
                <a:latin typeface="Montserrat"/>
                <a:ea typeface="Montserrat"/>
                <a:cs typeface="Montserrat"/>
                <a:sym typeface="Montserrat"/>
              </a:rPr>
              <a:t>Development &amp; Refinement Guidance</a:t>
            </a:r>
            <a:endParaRPr sz="2500" dirty="0">
              <a:solidFill>
                <a:schemeClr val="accent1">
                  <a:lumMod val="75000"/>
                </a:schemeClr>
              </a:solidFill>
              <a:latin typeface="Montserrat"/>
              <a:ea typeface="Montserrat"/>
              <a:cs typeface="Montserrat"/>
              <a:sym typeface="Montserrat"/>
            </a:endParaRPr>
          </a:p>
          <a:p>
            <a:pPr marL="317500" lvl="0" indent="0" algn="l" rtl="0">
              <a:spcBef>
                <a:spcPts val="0"/>
              </a:spcBef>
              <a:spcAft>
                <a:spcPts val="0"/>
              </a:spcAft>
              <a:buNone/>
            </a:pPr>
            <a:endParaRPr sz="2500" dirty="0">
              <a:solidFill>
                <a:schemeClr val="accent1">
                  <a:lumMod val="75000"/>
                </a:schemeClr>
              </a:solidFill>
              <a:latin typeface="Montserrat"/>
              <a:ea typeface="Montserrat"/>
              <a:cs typeface="Montserrat"/>
              <a:sym typeface="Montserrat"/>
            </a:endParaRPr>
          </a:p>
          <a:p>
            <a:pPr marL="317500" lvl="0" indent="-3111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Discuss how your design has evolved and developed from the initial concept to now. Link the inspiration and starting points.</a:t>
            </a:r>
            <a:endParaRPr sz="2500" dirty="0">
              <a:solidFill>
                <a:schemeClr val="accent1">
                  <a:lumMod val="75000"/>
                </a:schemeClr>
              </a:solidFill>
              <a:latin typeface="Montserrat"/>
              <a:ea typeface="Montserrat"/>
              <a:cs typeface="Montserrat"/>
              <a:sym typeface="Montserrat"/>
            </a:endParaRPr>
          </a:p>
          <a:p>
            <a:pPr marL="317500" lvl="0" indent="-3111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Discuss the process of your development through </a:t>
            </a:r>
            <a:r>
              <a:rPr lang="en-GB" sz="2500" b="1" dirty="0">
                <a:solidFill>
                  <a:schemeClr val="accent1">
                    <a:lumMod val="75000"/>
                  </a:schemeClr>
                </a:solidFill>
                <a:latin typeface="Montserrat"/>
                <a:ea typeface="Montserrat"/>
                <a:cs typeface="Montserrat"/>
                <a:sym typeface="Montserrat"/>
              </a:rPr>
              <a:t>shape and form iteration, scale drawing, physical modelling</a:t>
            </a:r>
            <a:r>
              <a:rPr lang="en-GB" sz="2500" dirty="0">
                <a:solidFill>
                  <a:schemeClr val="accent1">
                    <a:lumMod val="75000"/>
                  </a:schemeClr>
                </a:solidFill>
                <a:latin typeface="Montserrat"/>
                <a:ea typeface="Montserrat"/>
                <a:cs typeface="Montserrat"/>
                <a:sym typeface="Montserrat"/>
              </a:rPr>
              <a:t> and </a:t>
            </a:r>
            <a:r>
              <a:rPr lang="en-GB" sz="2500" b="1" dirty="0">
                <a:solidFill>
                  <a:schemeClr val="accent1">
                    <a:lumMod val="75000"/>
                  </a:schemeClr>
                </a:solidFill>
                <a:latin typeface="Montserrat"/>
                <a:ea typeface="Montserrat"/>
                <a:cs typeface="Montserrat"/>
                <a:sym typeface="Montserrat"/>
              </a:rPr>
              <a:t>CAD </a:t>
            </a:r>
            <a:r>
              <a:rPr lang="en-GB" sz="2500" dirty="0">
                <a:solidFill>
                  <a:schemeClr val="accent1">
                    <a:lumMod val="75000"/>
                  </a:schemeClr>
                </a:solidFill>
                <a:latin typeface="Montserrat"/>
                <a:ea typeface="Montserrat"/>
                <a:cs typeface="Montserrat"/>
                <a:sym typeface="Montserrat"/>
              </a:rPr>
              <a:t>and how you did it.</a:t>
            </a:r>
            <a:endParaRPr sz="2500" dirty="0">
              <a:solidFill>
                <a:schemeClr val="accent1">
                  <a:lumMod val="75000"/>
                </a:schemeClr>
              </a:solidFill>
              <a:latin typeface="Montserrat"/>
              <a:ea typeface="Montserrat"/>
              <a:cs typeface="Montserrat"/>
              <a:sym typeface="Montserrat"/>
            </a:endParaRPr>
          </a:p>
          <a:p>
            <a:pPr marL="317500" lvl="0" indent="-3111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Discuss any intended materials and processes planned for production.</a:t>
            </a:r>
            <a:endParaRPr sz="2500" dirty="0">
              <a:solidFill>
                <a:schemeClr val="accent1">
                  <a:lumMod val="75000"/>
                </a:schemeClr>
              </a:solidFill>
              <a:latin typeface="Montserrat"/>
              <a:ea typeface="Montserrat"/>
              <a:cs typeface="Montserrat"/>
              <a:sym typeface="Montserrat"/>
            </a:endParaRPr>
          </a:p>
          <a:p>
            <a:pPr marL="317500" lvl="0" indent="-3111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Include dimensions and scale visually</a:t>
            </a:r>
            <a:endParaRPr sz="2500" dirty="0">
              <a:solidFill>
                <a:schemeClr val="accent1">
                  <a:lumMod val="75000"/>
                </a:schemeClr>
              </a:solidFill>
              <a:latin typeface="Montserrat"/>
              <a:ea typeface="Montserrat"/>
              <a:cs typeface="Montserrat"/>
              <a:sym typeface="Montserrat"/>
            </a:endParaRPr>
          </a:p>
          <a:p>
            <a:pPr marL="317500" lvl="0" indent="-317500" algn="l" rtl="0">
              <a:spcBef>
                <a:spcPts val="0"/>
              </a:spcBef>
              <a:spcAft>
                <a:spcPts val="0"/>
              </a:spcAft>
              <a:buClr>
                <a:srgbClr val="F86142"/>
              </a:buClr>
              <a:buSzPts val="2600"/>
              <a:buFont typeface="Montserrat"/>
              <a:buChar char="-"/>
            </a:pPr>
            <a:r>
              <a:rPr lang="en-GB" sz="2600" b="1" dirty="0">
                <a:solidFill>
                  <a:schemeClr val="accent1">
                    <a:lumMod val="75000"/>
                  </a:schemeClr>
                </a:solidFill>
                <a:latin typeface="Montserrat"/>
                <a:ea typeface="Montserrat"/>
                <a:cs typeface="Montserrat"/>
                <a:sym typeface="Montserrat"/>
              </a:rPr>
              <a:t>Reflect on your development and refinement and how designs have evolved and what you’re going to do next bottom right.</a:t>
            </a:r>
            <a:endParaRPr sz="3300" dirty="0">
              <a:solidFill>
                <a:schemeClr val="accent1">
                  <a:lumMod val="75000"/>
                </a:schemeClr>
              </a:solidFill>
              <a:highlight>
                <a:schemeClr val="lt1"/>
              </a:highlight>
              <a:latin typeface="Montserrat"/>
              <a:ea typeface="Montserrat"/>
              <a:cs typeface="Montserrat"/>
              <a:sym typeface="Montserrat"/>
            </a:endParaRPr>
          </a:p>
        </p:txBody>
      </p:sp>
      <p:sp>
        <p:nvSpPr>
          <p:cNvPr id="1146" name="Google Shape;1146;p155"/>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8" name="Google Shape;1148;p15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349030" y="0"/>
            <a:ext cx="7770969" cy="10692000"/>
          </a:xfrm>
          <a:prstGeom prst="rect">
            <a:avLst/>
          </a:prstGeom>
          <a:noFill/>
          <a:ln>
            <a:noFill/>
          </a:ln>
        </p:spPr>
      </p:pic>
      <p:pic>
        <p:nvPicPr>
          <p:cNvPr id="2" name="Development">
            <a:hlinkClick r:id="" action="ppaction://media"/>
            <a:extLst>
              <a:ext uri="{FF2B5EF4-FFF2-40B4-BE49-F238E27FC236}">
                <a16:creationId xmlns:a16="http://schemas.microsoft.com/office/drawing/2014/main" id="{E42E4DAF-3B70-4E1F-A725-0A722CFD0E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23284" y="9189282"/>
            <a:ext cx="1326431" cy="1326431"/>
          </a:xfrm>
          <a:prstGeom prst="rect">
            <a:avLst/>
          </a:prstGeom>
        </p:spPr>
      </p:pic>
      <p:pic>
        <p:nvPicPr>
          <p:cNvPr id="9" name="Picture 8" descr="Z:\Pictures\logos\WJEC_Logo_RGB.jpg">
            <a:extLst>
              <a:ext uri="{FF2B5EF4-FFF2-40B4-BE49-F238E27FC236}">
                <a16:creationId xmlns:a16="http://schemas.microsoft.com/office/drawing/2014/main" id="{54A0BD91-D2C0-406D-89C3-DC78DA50749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Google Shape;1153;p156"/>
          <p:cNvPicPr preferRelativeResize="0"/>
          <p:nvPr/>
        </p:nvPicPr>
        <p:blipFill>
          <a:blip r:embed="rId3">
            <a:alphaModFix/>
          </a:blip>
          <a:stretch>
            <a:fillRect/>
          </a:stretch>
        </p:blipFill>
        <p:spPr>
          <a:xfrm rot="-5400000">
            <a:off x="2219951" y="-2219951"/>
            <a:ext cx="10624050" cy="15063951"/>
          </a:xfrm>
          <a:prstGeom prst="rect">
            <a:avLst/>
          </a:prstGeom>
          <a:noFill/>
          <a:ln>
            <a:noFill/>
          </a:ln>
        </p:spPr>
      </p:pic>
      <p:sp>
        <p:nvSpPr>
          <p:cNvPr id="1154" name="Google Shape;1154;p156"/>
          <p:cNvSpPr txBox="1"/>
          <p:nvPr/>
        </p:nvSpPr>
        <p:spPr>
          <a:xfrm>
            <a:off x="0" y="0"/>
            <a:ext cx="7837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rgbClr val="B6D7A8"/>
                </a:solidFill>
                <a:highlight>
                  <a:srgbClr val="38761D"/>
                </a:highlight>
                <a:latin typeface="Secular One"/>
                <a:ea typeface="Secular One"/>
                <a:cs typeface="Secular One"/>
                <a:sym typeface="Secular One"/>
              </a:rPr>
              <a:t>Biophilic Design  Development- </a:t>
            </a:r>
            <a:r>
              <a:rPr lang="en-GB" sz="3000">
                <a:solidFill>
                  <a:srgbClr val="D9EAD3"/>
                </a:solidFill>
                <a:highlight>
                  <a:srgbClr val="38761D"/>
                </a:highlight>
                <a:latin typeface="Secular One"/>
                <a:ea typeface="Secular One"/>
                <a:cs typeface="Secular One"/>
                <a:sym typeface="Secular One"/>
              </a:rPr>
              <a:t>LIGHTING</a:t>
            </a:r>
            <a:endParaRPr sz="3000">
              <a:solidFill>
                <a:srgbClr val="D9EAD3"/>
              </a:solidFill>
              <a:highlight>
                <a:srgbClr val="38761D"/>
              </a:highlight>
              <a:latin typeface="Secular One"/>
              <a:ea typeface="Secular One"/>
              <a:cs typeface="Secular One"/>
              <a:sym typeface="Secular One"/>
            </a:endParaRPr>
          </a:p>
        </p:txBody>
      </p:sp>
      <p:sp>
        <p:nvSpPr>
          <p:cNvPr id="1155" name="Google Shape;1155;p156"/>
          <p:cNvSpPr txBox="1"/>
          <p:nvPr/>
        </p:nvSpPr>
        <p:spPr>
          <a:xfrm>
            <a:off x="3123300" y="616075"/>
            <a:ext cx="1883400" cy="38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 have taken this simple design from my initial ideas forward because I wanted to further explore the use of a flexible strip light that would be used in all of these structures  and developed it further by adding degrees of complexity and exploring new shapes and forms for hanging light systems </a:t>
            </a:r>
            <a:endParaRPr/>
          </a:p>
        </p:txBody>
      </p:sp>
      <p:sp>
        <p:nvSpPr>
          <p:cNvPr id="1156" name="Google Shape;1156;p156"/>
          <p:cNvSpPr txBox="1"/>
          <p:nvPr/>
        </p:nvSpPr>
        <p:spPr>
          <a:xfrm>
            <a:off x="8252350" y="0"/>
            <a:ext cx="17607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The intertwining shape of this design divides the lighting system into sections that can be used for different types of plants e.g. hanging plants &amp; succulents </a:t>
            </a:r>
            <a:endParaRPr/>
          </a:p>
        </p:txBody>
      </p:sp>
      <p:sp>
        <p:nvSpPr>
          <p:cNvPr id="1157" name="Google Shape;1157;p156"/>
          <p:cNvSpPr txBox="1"/>
          <p:nvPr/>
        </p:nvSpPr>
        <p:spPr>
          <a:xfrm>
            <a:off x="9397925" y="7714200"/>
            <a:ext cx="1209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 like the way this design twists vertically.</a:t>
            </a:r>
            <a:endParaRPr/>
          </a:p>
        </p:txBody>
      </p:sp>
      <p:sp>
        <p:nvSpPr>
          <p:cNvPr id="1158" name="Google Shape;1158;p156"/>
          <p:cNvSpPr txBox="1"/>
          <p:nvPr/>
        </p:nvSpPr>
        <p:spPr>
          <a:xfrm>
            <a:off x="13534725" y="42425"/>
            <a:ext cx="15291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This structure is more open with no twists or loops making it a more free-flowing design</a:t>
            </a:r>
            <a:endParaRPr/>
          </a:p>
        </p:txBody>
      </p:sp>
      <p:sp>
        <p:nvSpPr>
          <p:cNvPr id="1159" name="Google Shape;1159;p156"/>
          <p:cNvSpPr txBox="1"/>
          <p:nvPr/>
        </p:nvSpPr>
        <p:spPr>
          <a:xfrm>
            <a:off x="84850" y="8167500"/>
            <a:ext cx="12093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the use of platforms in this design may make it look too angular and less organic.</a:t>
            </a:r>
            <a:endParaRPr/>
          </a:p>
        </p:txBody>
      </p:sp>
      <p:sp>
        <p:nvSpPr>
          <p:cNvPr id="1160" name="Google Shape;1160;p156"/>
          <p:cNvSpPr txBox="1"/>
          <p:nvPr/>
        </p:nvSpPr>
        <p:spPr>
          <a:xfrm>
            <a:off x="84850" y="5108750"/>
            <a:ext cx="12093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The open shape allows plants to hang in the structure and the grooves allow for plants to grow upwards</a:t>
            </a:r>
            <a:endParaRPr/>
          </a:p>
        </p:txBody>
      </p:sp>
      <p:sp>
        <p:nvSpPr>
          <p:cNvPr id="1161" name="Google Shape;1161;p156"/>
          <p:cNvSpPr txBox="1"/>
          <p:nvPr/>
        </p:nvSpPr>
        <p:spPr>
          <a:xfrm>
            <a:off x="13301350" y="7658350"/>
            <a:ext cx="17607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Tightly looped shape allows multiple plants to be placed in the structure and creates a lobular effect.</a:t>
            </a:r>
            <a:endParaRPr/>
          </a:p>
        </p:txBody>
      </p:sp>
      <p:sp>
        <p:nvSpPr>
          <p:cNvPr id="1162" name="Google Shape;1162;p156"/>
          <p:cNvSpPr txBox="1"/>
          <p:nvPr/>
        </p:nvSpPr>
        <p:spPr>
          <a:xfrm>
            <a:off x="9249425" y="9368925"/>
            <a:ext cx="21213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This is a very small and basic design which may be too simplistic and I think that it would work better as a table lamp </a:t>
            </a:r>
            <a:endParaRPr/>
          </a:p>
        </p:txBody>
      </p:sp>
      <p:sp>
        <p:nvSpPr>
          <p:cNvPr id="1163" name="Google Shape;1163;p156"/>
          <p:cNvSpPr txBox="1"/>
          <p:nvPr/>
        </p:nvSpPr>
        <p:spPr>
          <a:xfrm>
            <a:off x="6852225" y="4311775"/>
            <a:ext cx="10821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This shape is too complex for a hanging lighting system however I think it would work better as  a floor lamp </a:t>
            </a:r>
            <a:endParaRPr/>
          </a:p>
        </p:txBody>
      </p:sp>
      <p:sp>
        <p:nvSpPr>
          <p:cNvPr id="1164" name="Google Shape;1164;p156"/>
          <p:cNvSpPr txBox="1"/>
          <p:nvPr/>
        </p:nvSpPr>
        <p:spPr>
          <a:xfrm>
            <a:off x="4124225" y="9318825"/>
            <a:ext cx="3947700" cy="1385400"/>
          </a:xfrm>
          <a:prstGeom prst="rect">
            <a:avLst/>
          </a:prstGeom>
          <a:solidFill>
            <a:srgbClr val="D9EAD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b="1"/>
              <a:t>Now that I have explored the aesthetics and different interpretations of this design, I now need to look into the function of the lighting system &amp; suitable weight-bearing materials so my next step is to prototype my preferred designs.</a:t>
            </a:r>
            <a:endParaRPr sz="1300" b="1"/>
          </a:p>
        </p:txBody>
      </p:sp>
      <p:pic>
        <p:nvPicPr>
          <p:cNvPr id="1165" name="Google Shape;1165;p15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1706725"/>
            <a:ext cx="1285800" cy="1666800"/>
          </a:xfrm>
          <a:prstGeom prst="ellipse">
            <a:avLst/>
          </a:prstGeom>
          <a:noFill/>
          <a:ln w="28575" cap="flat" cmpd="sng">
            <a:solidFill>
              <a:srgbClr val="FF6BCA"/>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pic>
        <p:nvPicPr>
          <p:cNvPr id="1170" name="Google Shape;1170;p157"/>
          <p:cNvPicPr preferRelativeResize="0"/>
          <p:nvPr/>
        </p:nvPicPr>
        <p:blipFill>
          <a:blip r:embed="rId3">
            <a:alphaModFix/>
          </a:blip>
          <a:stretch>
            <a:fillRect/>
          </a:stretch>
        </p:blipFill>
        <p:spPr>
          <a:xfrm>
            <a:off x="0" y="0"/>
            <a:ext cx="15210650" cy="10661483"/>
          </a:xfrm>
          <a:prstGeom prst="rect">
            <a:avLst/>
          </a:prstGeom>
          <a:noFill/>
          <a:ln>
            <a:noFill/>
          </a:ln>
        </p:spPr>
      </p:pic>
      <p:sp>
        <p:nvSpPr>
          <p:cNvPr id="1171" name="Google Shape;1171;p157"/>
          <p:cNvSpPr txBox="1"/>
          <p:nvPr/>
        </p:nvSpPr>
        <p:spPr>
          <a:xfrm>
            <a:off x="0" y="-76200"/>
            <a:ext cx="6321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rgbClr val="B6D7A8"/>
                </a:solidFill>
                <a:highlight>
                  <a:srgbClr val="38761D"/>
                </a:highlight>
                <a:latin typeface="Secular One"/>
                <a:ea typeface="Secular One"/>
                <a:cs typeface="Secular One"/>
                <a:sym typeface="Secular One"/>
              </a:rPr>
              <a:t>Biophilic Design sketches -  </a:t>
            </a:r>
            <a:r>
              <a:rPr lang="en-GB" sz="2800">
                <a:solidFill>
                  <a:srgbClr val="D9EAD3"/>
                </a:solidFill>
                <a:highlight>
                  <a:srgbClr val="38761D"/>
                </a:highlight>
                <a:latin typeface="Secular One"/>
                <a:ea typeface="Secular One"/>
                <a:cs typeface="Secular One"/>
                <a:sym typeface="Secular One"/>
              </a:rPr>
              <a:t>LIGHTING development</a:t>
            </a:r>
            <a:endParaRPr sz="2800">
              <a:solidFill>
                <a:srgbClr val="D9EAD3"/>
              </a:solidFill>
              <a:highlight>
                <a:srgbClr val="38761D"/>
              </a:highlight>
              <a:latin typeface="Secular One"/>
              <a:ea typeface="Secular One"/>
              <a:cs typeface="Secular One"/>
              <a:sym typeface="Secular One"/>
            </a:endParaRPr>
          </a:p>
        </p:txBody>
      </p:sp>
      <p:sp>
        <p:nvSpPr>
          <p:cNvPr id="1172" name="Google Shape;1172;p157"/>
          <p:cNvSpPr txBox="1"/>
          <p:nvPr/>
        </p:nvSpPr>
        <p:spPr>
          <a:xfrm>
            <a:off x="4186625" y="549450"/>
            <a:ext cx="17586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 investigated several floor mounted designs for a standard lamp. These comprised different support mechanisms &amp; ensured that the light source/electricity were kept away from the plants and any contact with water.</a:t>
            </a:r>
            <a:endParaRPr/>
          </a:p>
        </p:txBody>
      </p:sp>
      <p:sp>
        <p:nvSpPr>
          <p:cNvPr id="1173" name="Google Shape;1173;p157"/>
          <p:cNvSpPr txBox="1"/>
          <p:nvPr/>
        </p:nvSpPr>
        <p:spPr>
          <a:xfrm>
            <a:off x="11077100" y="9148200"/>
            <a:ext cx="4042800" cy="1477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My next step is to create a final design inspired by the likes of this page such as the intertwined ‘scissor’ like design on the bottom right of the page. I also need to  look into dimensions and consider an overall more organic and unique shape and form.</a:t>
            </a:r>
            <a:endParaRPr/>
          </a:p>
        </p:txBody>
      </p:sp>
      <p:sp>
        <p:nvSpPr>
          <p:cNvPr id="1174" name="Google Shape;1174;p157"/>
          <p:cNvSpPr txBox="1"/>
          <p:nvPr/>
        </p:nvSpPr>
        <p:spPr>
          <a:xfrm>
            <a:off x="8871575" y="368450"/>
            <a:ext cx="17586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 also explored how the bulb could hang down and over the plant enclosure using the intersection of the support above the plants to suspend the bulb.</a:t>
            </a:r>
            <a:endParaRPr/>
          </a:p>
        </p:txBody>
      </p:sp>
      <p:sp>
        <p:nvSpPr>
          <p:cNvPr id="1175" name="Google Shape;1175;p157"/>
          <p:cNvSpPr txBox="1"/>
          <p:nvPr/>
        </p:nvSpPr>
        <p:spPr>
          <a:xfrm>
            <a:off x="90600" y="8154925"/>
            <a:ext cx="35511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These designs feature a ‘scissor’ leg arrangement and, one having a more enclosed structure above the light source which I prefer as it is more of a continuous and organic design. I feel the design above is too basic and looks like it hasn’t been finished as it is missing a top structure.</a:t>
            </a:r>
            <a:endParaRPr/>
          </a:p>
        </p:txBody>
      </p:sp>
      <p:sp>
        <p:nvSpPr>
          <p:cNvPr id="1176" name="Google Shape;1176;p157"/>
          <p:cNvSpPr txBox="1"/>
          <p:nvPr/>
        </p:nvSpPr>
        <p:spPr>
          <a:xfrm>
            <a:off x="6321900" y="7670700"/>
            <a:ext cx="17586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Other support mechanisms included an overhanging pendulum which I feel was too similar to current lighting designs. </a:t>
            </a:r>
            <a:endParaRPr/>
          </a:p>
        </p:txBody>
      </p:sp>
      <p:sp>
        <p:nvSpPr>
          <p:cNvPr id="1177" name="Google Shape;1177;p157"/>
          <p:cNvSpPr txBox="1"/>
          <p:nvPr/>
        </p:nvSpPr>
        <p:spPr>
          <a:xfrm>
            <a:off x="9151475" y="4236025"/>
            <a:ext cx="14787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The tripod arrangement on the light resembled more of a table-like structure than a standing lamp.</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1"/>
        <p:cNvGrpSpPr/>
        <p:nvPr/>
      </p:nvGrpSpPr>
      <p:grpSpPr>
        <a:xfrm>
          <a:off x="0" y="0"/>
          <a:ext cx="0" cy="0"/>
          <a:chOff x="0" y="0"/>
          <a:chExt cx="0" cy="0"/>
        </a:xfrm>
      </p:grpSpPr>
      <p:pic>
        <p:nvPicPr>
          <p:cNvPr id="452" name="Google Shape;452;p1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3319977"/>
            <a:ext cx="2694974" cy="1851201"/>
          </a:xfrm>
          <a:prstGeom prst="rect">
            <a:avLst/>
          </a:prstGeom>
          <a:noFill/>
          <a:ln>
            <a:noFill/>
          </a:ln>
        </p:spPr>
      </p:pic>
      <p:pic>
        <p:nvPicPr>
          <p:cNvPr id="453" name="Google Shape;453;p11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840812"/>
            <a:ext cx="2694975" cy="1851188"/>
          </a:xfrm>
          <a:prstGeom prst="rect">
            <a:avLst/>
          </a:prstGeom>
          <a:noFill/>
          <a:ln>
            <a:noFill/>
          </a:ln>
        </p:spPr>
      </p:pic>
      <p:pic>
        <p:nvPicPr>
          <p:cNvPr id="454" name="Google Shape;454;p1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2425025" y="5021850"/>
            <a:ext cx="2694976" cy="1905650"/>
          </a:xfrm>
          <a:prstGeom prst="rect">
            <a:avLst/>
          </a:prstGeom>
          <a:noFill/>
          <a:ln>
            <a:noFill/>
          </a:ln>
        </p:spPr>
      </p:pic>
      <p:pic>
        <p:nvPicPr>
          <p:cNvPr id="455" name="Google Shape;455;p11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2" y="5212628"/>
            <a:ext cx="2694975" cy="1905647"/>
          </a:xfrm>
          <a:prstGeom prst="rect">
            <a:avLst/>
          </a:prstGeom>
          <a:noFill/>
          <a:ln>
            <a:noFill/>
          </a:ln>
        </p:spPr>
      </p:pic>
      <p:pic>
        <p:nvPicPr>
          <p:cNvPr id="456" name="Google Shape;456;p11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694975" y="8867175"/>
            <a:ext cx="2786950" cy="1824825"/>
          </a:xfrm>
          <a:prstGeom prst="rect">
            <a:avLst/>
          </a:prstGeom>
          <a:noFill/>
          <a:ln>
            <a:noFill/>
          </a:ln>
        </p:spPr>
      </p:pic>
      <p:pic>
        <p:nvPicPr>
          <p:cNvPr id="457" name="Google Shape;457;p11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481925" y="8867163"/>
            <a:ext cx="2786950" cy="1824825"/>
          </a:xfrm>
          <a:prstGeom prst="rect">
            <a:avLst/>
          </a:prstGeom>
          <a:noFill/>
          <a:ln>
            <a:noFill/>
          </a:ln>
        </p:spPr>
      </p:pic>
      <p:pic>
        <p:nvPicPr>
          <p:cNvPr id="458" name="Google Shape;458;p11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0" y="0"/>
            <a:ext cx="2694976" cy="1724150"/>
          </a:xfrm>
          <a:prstGeom prst="rect">
            <a:avLst/>
          </a:prstGeom>
          <a:noFill/>
          <a:ln>
            <a:noFill/>
          </a:ln>
        </p:spPr>
      </p:pic>
      <p:pic>
        <p:nvPicPr>
          <p:cNvPr id="459" name="Google Shape;459;p11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0" y="1595819"/>
            <a:ext cx="2694975" cy="1724156"/>
          </a:xfrm>
          <a:prstGeom prst="rect">
            <a:avLst/>
          </a:prstGeom>
          <a:noFill/>
          <a:ln>
            <a:noFill/>
          </a:ln>
        </p:spPr>
      </p:pic>
      <p:pic>
        <p:nvPicPr>
          <p:cNvPr id="460" name="Google Shape;460;p113"/>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694975" y="0"/>
            <a:ext cx="2944224" cy="1905651"/>
          </a:xfrm>
          <a:prstGeom prst="rect">
            <a:avLst/>
          </a:prstGeom>
          <a:noFill/>
          <a:ln>
            <a:noFill/>
          </a:ln>
        </p:spPr>
      </p:pic>
      <p:pic>
        <p:nvPicPr>
          <p:cNvPr id="461" name="Google Shape;461;p113"/>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2425025" y="3642500"/>
            <a:ext cx="2694976" cy="1552575"/>
          </a:xfrm>
          <a:prstGeom prst="rect">
            <a:avLst/>
          </a:prstGeom>
          <a:noFill/>
          <a:ln>
            <a:noFill/>
          </a:ln>
        </p:spPr>
      </p:pic>
      <p:pic>
        <p:nvPicPr>
          <p:cNvPr id="462" name="Google Shape;462;p113"/>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2424950" y="1927625"/>
            <a:ext cx="2694975" cy="1724150"/>
          </a:xfrm>
          <a:prstGeom prst="rect">
            <a:avLst/>
          </a:prstGeom>
          <a:noFill/>
          <a:ln>
            <a:noFill/>
          </a:ln>
        </p:spPr>
      </p:pic>
      <p:pic>
        <p:nvPicPr>
          <p:cNvPr id="463" name="Google Shape;463;p113"/>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9182550" y="0"/>
            <a:ext cx="3242475" cy="1905650"/>
          </a:xfrm>
          <a:prstGeom prst="rect">
            <a:avLst/>
          </a:prstGeom>
          <a:noFill/>
          <a:ln>
            <a:noFill/>
          </a:ln>
        </p:spPr>
      </p:pic>
      <p:pic>
        <p:nvPicPr>
          <p:cNvPr id="464" name="Google Shape;464;p113"/>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5533225" y="0"/>
            <a:ext cx="3649324" cy="1905650"/>
          </a:xfrm>
          <a:prstGeom prst="rect">
            <a:avLst/>
          </a:prstGeom>
          <a:noFill/>
          <a:ln>
            <a:noFill/>
          </a:ln>
        </p:spPr>
      </p:pic>
      <p:sp>
        <p:nvSpPr>
          <p:cNvPr id="465" name="Google Shape;465;p113"/>
          <p:cNvSpPr txBox="1"/>
          <p:nvPr/>
        </p:nvSpPr>
        <p:spPr>
          <a:xfrm>
            <a:off x="8362000" y="8576375"/>
            <a:ext cx="6715500" cy="21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b="1" u="sng">
                <a:solidFill>
                  <a:srgbClr val="FFFFFF"/>
                </a:solidFill>
                <a:latin typeface="Amatic SC"/>
                <a:ea typeface="Amatic SC"/>
                <a:cs typeface="Amatic SC"/>
                <a:sym typeface="Amatic SC"/>
              </a:rPr>
              <a:t>EVALUATION:</a:t>
            </a:r>
            <a:endParaRPr sz="2100" b="1" u="sng">
              <a:solidFill>
                <a:srgbClr val="FFFFFF"/>
              </a:solidFill>
              <a:latin typeface="Amatic SC"/>
              <a:ea typeface="Amatic SC"/>
              <a:cs typeface="Amatic SC"/>
              <a:sym typeface="Amatic SC"/>
            </a:endParaRPr>
          </a:p>
          <a:p>
            <a:pPr marL="0" lvl="0" indent="0" algn="just" rtl="0">
              <a:spcBef>
                <a:spcPts val="0"/>
              </a:spcBef>
              <a:spcAft>
                <a:spcPts val="0"/>
              </a:spcAft>
              <a:buNone/>
            </a:pPr>
            <a:r>
              <a:rPr lang="en-GB" sz="2100" b="1">
                <a:solidFill>
                  <a:srgbClr val="FFFFFF"/>
                </a:solidFill>
                <a:latin typeface="Amatic SC"/>
                <a:ea typeface="Amatic SC"/>
                <a:cs typeface="Amatic SC"/>
                <a:sym typeface="Amatic SC"/>
              </a:rPr>
              <a:t>I highlighted the key areas of investigation for this page as exploration, designers, pollution, animals, bioluminescence and mysterious, as i think that these areas are the most inspirational aspects about The Deep. From this page, i have learnt more about potential research points. My next steps are to analyse Zaha Hadid to gain more inspiration. </a:t>
            </a:r>
            <a:endParaRPr sz="2100" b="1">
              <a:solidFill>
                <a:srgbClr val="FFFFFF"/>
              </a:solidFill>
              <a:latin typeface="Amatic SC"/>
              <a:ea typeface="Amatic SC"/>
              <a:cs typeface="Amatic SC"/>
              <a:sym typeface="Amatic SC"/>
            </a:endParaRPr>
          </a:p>
        </p:txBody>
      </p:sp>
      <p:pic>
        <p:nvPicPr>
          <p:cNvPr id="466" name="Google Shape;466;p113"/>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375" y="7042850"/>
            <a:ext cx="2694975" cy="1824825"/>
          </a:xfrm>
          <a:prstGeom prst="rect">
            <a:avLst/>
          </a:prstGeom>
          <a:noFill/>
          <a:ln>
            <a:noFill/>
          </a:ln>
        </p:spPr>
      </p:pic>
      <p:pic>
        <p:nvPicPr>
          <p:cNvPr id="467" name="Google Shape;467;p113"/>
          <p:cNvPicPr preferRelativeResize="0"/>
          <p:nvPr/>
        </p:nvPicPr>
        <p:blipFill>
          <a:blip r:embed="rId17" cstate="email">
            <a:alphaModFix/>
            <a:extLst>
              <a:ext uri="{28A0092B-C50C-407E-A947-70E740481C1C}">
                <a14:useLocalDpi xmlns:a14="http://schemas.microsoft.com/office/drawing/2010/main"/>
              </a:ext>
            </a:extLst>
          </a:blip>
          <a:stretch>
            <a:fillRect/>
          </a:stretch>
        </p:blipFill>
        <p:spPr>
          <a:xfrm>
            <a:off x="12408000" y="-14525"/>
            <a:ext cx="2694976" cy="1973861"/>
          </a:xfrm>
          <a:prstGeom prst="rect">
            <a:avLst/>
          </a:prstGeom>
          <a:noFill/>
          <a:ln>
            <a:noFill/>
          </a:ln>
        </p:spPr>
      </p:pic>
      <p:sp>
        <p:nvSpPr>
          <p:cNvPr id="468" name="Google Shape;468;p113"/>
          <p:cNvSpPr txBox="1"/>
          <p:nvPr/>
        </p:nvSpPr>
        <p:spPr>
          <a:xfrm>
            <a:off x="3705813" y="3083963"/>
            <a:ext cx="1635900" cy="571800"/>
          </a:xfrm>
          <a:prstGeom prst="rect">
            <a:avLst/>
          </a:prstGeom>
          <a:noFill/>
          <a:ln>
            <a:noFill/>
          </a:ln>
          <a:effectLst>
            <a:outerShdw blurRad="114300" dist="95250" algn="bl" rotWithShape="0">
              <a:srgbClr val="00FF9D"/>
            </a:outerShdw>
          </a:effectLst>
        </p:spPr>
        <p:txBody>
          <a:bodyPr spcFirstLastPara="1" wrap="square" lIns="92500" tIns="92500" rIns="92500" bIns="92500" anchor="t" anchorCtr="0">
            <a:noAutofit/>
          </a:bodyPr>
          <a:lstStyle/>
          <a:p>
            <a:pPr marL="0" lvl="0" indent="0" algn="ctr" rtl="0">
              <a:spcBef>
                <a:spcPts val="0"/>
              </a:spcBef>
              <a:spcAft>
                <a:spcPts val="0"/>
              </a:spcAft>
              <a:buNone/>
            </a:pPr>
            <a:r>
              <a:rPr lang="en-GB" sz="3500" b="1" i="1">
                <a:solidFill>
                  <a:srgbClr val="FFFFFF"/>
                </a:solidFill>
                <a:latin typeface="Comfortaa"/>
                <a:ea typeface="Comfortaa"/>
                <a:cs typeface="Comfortaa"/>
                <a:sym typeface="Comfortaa"/>
              </a:rPr>
              <a:t>LIGHT</a:t>
            </a:r>
            <a:endParaRPr sz="3500" b="1" i="1">
              <a:solidFill>
                <a:srgbClr val="FFFFFF"/>
              </a:solidFill>
              <a:latin typeface="Comfortaa"/>
              <a:ea typeface="Comfortaa"/>
              <a:cs typeface="Comfortaa"/>
              <a:sym typeface="Comfortaa"/>
            </a:endParaRPr>
          </a:p>
        </p:txBody>
      </p:sp>
      <p:sp>
        <p:nvSpPr>
          <p:cNvPr id="469" name="Google Shape;469;p113"/>
          <p:cNvSpPr txBox="1"/>
          <p:nvPr/>
        </p:nvSpPr>
        <p:spPr>
          <a:xfrm>
            <a:off x="8558800" y="3091775"/>
            <a:ext cx="3649200" cy="571800"/>
          </a:xfrm>
          <a:prstGeom prst="rect">
            <a:avLst/>
          </a:prstGeom>
          <a:noFill/>
          <a:ln>
            <a:noFill/>
          </a:ln>
          <a:effectLst>
            <a:outerShdw blurRad="114300" dist="95250" algn="bl" rotWithShape="0">
              <a:srgbClr val="008CFF"/>
            </a:outerShdw>
          </a:effectLst>
        </p:spPr>
        <p:txBody>
          <a:bodyPr spcFirstLastPara="1" wrap="square" lIns="92500" tIns="92500" rIns="92500" bIns="92500" anchor="t" anchorCtr="0">
            <a:noAutofit/>
          </a:bodyPr>
          <a:lstStyle/>
          <a:p>
            <a:pPr marL="0" lvl="0" indent="0" algn="ctr" rtl="0">
              <a:spcBef>
                <a:spcPts val="0"/>
              </a:spcBef>
              <a:spcAft>
                <a:spcPts val="0"/>
              </a:spcAft>
              <a:buNone/>
            </a:pPr>
            <a:r>
              <a:rPr lang="en-GB" sz="3500" b="1" i="1">
                <a:solidFill>
                  <a:srgbClr val="FFFFFF"/>
                </a:solidFill>
                <a:latin typeface="Comfortaa"/>
                <a:ea typeface="Comfortaa"/>
                <a:cs typeface="Comfortaa"/>
                <a:sym typeface="Comfortaa"/>
              </a:rPr>
              <a:t>SUBMARINES</a:t>
            </a:r>
            <a:endParaRPr sz="3500" b="1" i="1">
              <a:solidFill>
                <a:srgbClr val="FFFFFF"/>
              </a:solidFill>
              <a:latin typeface="Comfortaa"/>
              <a:ea typeface="Comfortaa"/>
              <a:cs typeface="Comfortaa"/>
              <a:sym typeface="Comfortaa"/>
            </a:endParaRPr>
          </a:p>
        </p:txBody>
      </p:sp>
      <p:sp>
        <p:nvSpPr>
          <p:cNvPr id="470" name="Google Shape;470;p113"/>
          <p:cNvSpPr txBox="1"/>
          <p:nvPr/>
        </p:nvSpPr>
        <p:spPr>
          <a:xfrm>
            <a:off x="9920777" y="5462875"/>
            <a:ext cx="2432700" cy="571800"/>
          </a:xfrm>
          <a:prstGeom prst="rect">
            <a:avLst/>
          </a:prstGeom>
          <a:noFill/>
          <a:ln>
            <a:noFill/>
          </a:ln>
          <a:effectLst>
            <a:outerShdw blurRad="114300" dist="95250" algn="bl" rotWithShape="0">
              <a:srgbClr val="DB00FF"/>
            </a:outerShdw>
          </a:effectLst>
        </p:spPr>
        <p:txBody>
          <a:bodyPr spcFirstLastPara="1" wrap="square" lIns="92500" tIns="92500" rIns="92500" bIns="92500" anchor="t" anchorCtr="0">
            <a:noAutofit/>
          </a:bodyPr>
          <a:lstStyle/>
          <a:p>
            <a:pPr marL="0" lvl="0" indent="0" algn="ctr" rtl="0">
              <a:spcBef>
                <a:spcPts val="0"/>
              </a:spcBef>
              <a:spcAft>
                <a:spcPts val="0"/>
              </a:spcAft>
              <a:buNone/>
            </a:pPr>
            <a:r>
              <a:rPr lang="en-GB" sz="3500" b="1" i="1">
                <a:solidFill>
                  <a:srgbClr val="FFFFFF"/>
                </a:solidFill>
                <a:latin typeface="Comfortaa"/>
                <a:ea typeface="Comfortaa"/>
                <a:cs typeface="Comfortaa"/>
                <a:sym typeface="Comfortaa"/>
              </a:rPr>
              <a:t>ANIMALS</a:t>
            </a:r>
            <a:endParaRPr sz="3500" b="1" i="1">
              <a:solidFill>
                <a:srgbClr val="FFFFFF"/>
              </a:solidFill>
              <a:latin typeface="Comfortaa"/>
              <a:ea typeface="Comfortaa"/>
              <a:cs typeface="Comfortaa"/>
              <a:sym typeface="Comfortaa"/>
            </a:endParaRPr>
          </a:p>
        </p:txBody>
      </p:sp>
      <p:sp>
        <p:nvSpPr>
          <p:cNvPr id="471" name="Google Shape;471;p113"/>
          <p:cNvSpPr txBox="1"/>
          <p:nvPr/>
        </p:nvSpPr>
        <p:spPr>
          <a:xfrm>
            <a:off x="8411550" y="7276425"/>
            <a:ext cx="3242400" cy="571800"/>
          </a:xfrm>
          <a:prstGeom prst="rect">
            <a:avLst/>
          </a:prstGeom>
          <a:noFill/>
          <a:ln>
            <a:noFill/>
          </a:ln>
          <a:effectLst>
            <a:outerShdw blurRad="114300" dist="95250" algn="bl" rotWithShape="0">
              <a:srgbClr val="CCFF00"/>
            </a:outerShdw>
          </a:effectLst>
        </p:spPr>
        <p:txBody>
          <a:bodyPr spcFirstLastPara="1" wrap="square" lIns="92500" tIns="92500" rIns="92500" bIns="92500" anchor="t" anchorCtr="0">
            <a:noAutofit/>
          </a:bodyPr>
          <a:lstStyle/>
          <a:p>
            <a:pPr marL="0" lvl="0" indent="0" algn="ctr" rtl="0">
              <a:spcBef>
                <a:spcPts val="0"/>
              </a:spcBef>
              <a:spcAft>
                <a:spcPts val="0"/>
              </a:spcAft>
              <a:buNone/>
            </a:pPr>
            <a:r>
              <a:rPr lang="en-GB" sz="3500" b="1" i="1">
                <a:solidFill>
                  <a:srgbClr val="FFFFFF"/>
                </a:solidFill>
                <a:latin typeface="Comfortaa"/>
                <a:ea typeface="Comfortaa"/>
                <a:cs typeface="Comfortaa"/>
                <a:sym typeface="Comfortaa"/>
              </a:rPr>
              <a:t>POLLUTION</a:t>
            </a:r>
            <a:endParaRPr sz="3500" b="1" i="1">
              <a:solidFill>
                <a:srgbClr val="FFFFFF"/>
              </a:solidFill>
              <a:latin typeface="Comfortaa"/>
              <a:ea typeface="Comfortaa"/>
              <a:cs typeface="Comfortaa"/>
              <a:sym typeface="Comfortaa"/>
            </a:endParaRPr>
          </a:p>
        </p:txBody>
      </p:sp>
      <p:sp>
        <p:nvSpPr>
          <p:cNvPr id="472" name="Google Shape;472;p113"/>
          <p:cNvSpPr txBox="1"/>
          <p:nvPr/>
        </p:nvSpPr>
        <p:spPr>
          <a:xfrm>
            <a:off x="4040100" y="7063300"/>
            <a:ext cx="3471000" cy="571800"/>
          </a:xfrm>
          <a:prstGeom prst="rect">
            <a:avLst/>
          </a:prstGeom>
          <a:noFill/>
          <a:ln>
            <a:noFill/>
          </a:ln>
          <a:effectLst>
            <a:outerShdw blurRad="114300" dist="95250" algn="bl" rotWithShape="0">
              <a:srgbClr val="FFE700"/>
            </a:outerShdw>
          </a:effectLst>
        </p:spPr>
        <p:txBody>
          <a:bodyPr spcFirstLastPara="1" wrap="square" lIns="92500" tIns="92500" rIns="92500" bIns="92500" anchor="t" anchorCtr="0">
            <a:noAutofit/>
          </a:bodyPr>
          <a:lstStyle/>
          <a:p>
            <a:pPr marL="0" lvl="0" indent="0" algn="ctr" rtl="0">
              <a:spcBef>
                <a:spcPts val="0"/>
              </a:spcBef>
              <a:spcAft>
                <a:spcPts val="0"/>
              </a:spcAft>
              <a:buNone/>
            </a:pPr>
            <a:r>
              <a:rPr lang="en-GB" sz="3500" b="1" i="1">
                <a:solidFill>
                  <a:srgbClr val="FFFFFF"/>
                </a:solidFill>
                <a:latin typeface="Comfortaa"/>
                <a:ea typeface="Comfortaa"/>
                <a:cs typeface="Comfortaa"/>
                <a:sym typeface="Comfortaa"/>
              </a:rPr>
              <a:t>MYSTERIOUS</a:t>
            </a:r>
            <a:endParaRPr sz="3500" b="1" i="1">
              <a:solidFill>
                <a:srgbClr val="FFFFFF"/>
              </a:solidFill>
              <a:latin typeface="Comfortaa"/>
              <a:ea typeface="Comfortaa"/>
              <a:cs typeface="Comfortaa"/>
              <a:sym typeface="Comfortaa"/>
            </a:endParaRPr>
          </a:p>
        </p:txBody>
      </p:sp>
      <p:sp>
        <p:nvSpPr>
          <p:cNvPr id="473" name="Google Shape;473;p113"/>
          <p:cNvSpPr txBox="1"/>
          <p:nvPr/>
        </p:nvSpPr>
        <p:spPr>
          <a:xfrm>
            <a:off x="2870850" y="5053275"/>
            <a:ext cx="2944200" cy="571800"/>
          </a:xfrm>
          <a:prstGeom prst="rect">
            <a:avLst/>
          </a:prstGeom>
          <a:noFill/>
          <a:ln>
            <a:noFill/>
          </a:ln>
          <a:effectLst>
            <a:outerShdw blurRad="114300" dist="95250" algn="bl" rotWithShape="0">
              <a:srgbClr val="7085FF"/>
            </a:outerShdw>
          </a:effectLst>
        </p:spPr>
        <p:txBody>
          <a:bodyPr spcFirstLastPara="1" wrap="square" lIns="92500" tIns="92500" rIns="92500" bIns="92500" anchor="t" anchorCtr="0">
            <a:noAutofit/>
          </a:bodyPr>
          <a:lstStyle/>
          <a:p>
            <a:pPr marL="0" lvl="0" indent="0" algn="ctr" rtl="0">
              <a:spcBef>
                <a:spcPts val="0"/>
              </a:spcBef>
              <a:spcAft>
                <a:spcPts val="0"/>
              </a:spcAft>
              <a:buNone/>
            </a:pPr>
            <a:r>
              <a:rPr lang="en-GB" sz="3500" b="1" i="1">
                <a:solidFill>
                  <a:srgbClr val="FFFFFF"/>
                </a:solidFill>
                <a:latin typeface="Comfortaa"/>
                <a:ea typeface="Comfortaa"/>
                <a:cs typeface="Comfortaa"/>
                <a:sym typeface="Comfortaa"/>
              </a:rPr>
              <a:t>DESIGNERS</a:t>
            </a:r>
            <a:endParaRPr sz="3500" b="1" i="1">
              <a:solidFill>
                <a:srgbClr val="FFFFFF"/>
              </a:solidFill>
              <a:latin typeface="Comfortaa"/>
              <a:ea typeface="Comfortaa"/>
              <a:cs typeface="Comfortaa"/>
              <a:sym typeface="Comfortaa"/>
            </a:endParaRPr>
          </a:p>
        </p:txBody>
      </p:sp>
      <p:sp>
        <p:nvSpPr>
          <p:cNvPr id="474" name="Google Shape;474;p113"/>
          <p:cNvSpPr txBox="1"/>
          <p:nvPr/>
        </p:nvSpPr>
        <p:spPr>
          <a:xfrm>
            <a:off x="6172750" y="4759050"/>
            <a:ext cx="2536200" cy="1326300"/>
          </a:xfrm>
          <a:prstGeom prst="rect">
            <a:avLst/>
          </a:prstGeom>
          <a:noFill/>
          <a:ln>
            <a:noFill/>
          </a:ln>
          <a:effectLst>
            <a:outerShdw blurRad="114300" dist="104775" algn="bl" rotWithShape="0">
              <a:srgbClr val="D9D9D9"/>
            </a:outerShdw>
          </a:effectLst>
        </p:spPr>
        <p:txBody>
          <a:bodyPr spcFirstLastPara="1" wrap="square" lIns="92500" tIns="92500" rIns="92500" bIns="92500" anchor="t" anchorCtr="0">
            <a:noAutofit/>
          </a:bodyPr>
          <a:lstStyle/>
          <a:p>
            <a:pPr marL="0" lvl="0" indent="0" algn="ctr" rtl="0">
              <a:spcBef>
                <a:spcPts val="0"/>
              </a:spcBef>
              <a:spcAft>
                <a:spcPts val="0"/>
              </a:spcAft>
              <a:buNone/>
            </a:pPr>
            <a:r>
              <a:rPr lang="en-GB" sz="7800" b="1" i="1">
                <a:solidFill>
                  <a:srgbClr val="FFFFFF"/>
                </a:solidFill>
                <a:latin typeface="Amatic SC"/>
                <a:ea typeface="Amatic SC"/>
                <a:cs typeface="Amatic SC"/>
                <a:sym typeface="Amatic SC"/>
              </a:rPr>
              <a:t>THE DEEP</a:t>
            </a:r>
            <a:endParaRPr sz="7800" b="1" i="1">
              <a:solidFill>
                <a:srgbClr val="FFFFFF"/>
              </a:solidFill>
              <a:latin typeface="Amatic SC"/>
              <a:ea typeface="Amatic SC"/>
              <a:cs typeface="Amatic SC"/>
              <a:sym typeface="Amatic SC"/>
            </a:endParaRPr>
          </a:p>
        </p:txBody>
      </p:sp>
      <p:sp>
        <p:nvSpPr>
          <p:cNvPr id="475" name="Google Shape;475;p113"/>
          <p:cNvSpPr txBox="1"/>
          <p:nvPr/>
        </p:nvSpPr>
        <p:spPr>
          <a:xfrm>
            <a:off x="4388925" y="3579713"/>
            <a:ext cx="1029000" cy="663600"/>
          </a:xfrm>
          <a:prstGeom prst="rect">
            <a:avLst/>
          </a:prstGeom>
          <a:noFill/>
          <a:ln>
            <a:noFill/>
          </a:ln>
          <a:effectLst>
            <a:outerShdw blurRad="42863" dist="28575" dir="180000" algn="bl" rotWithShape="0">
              <a:srgbClr val="00FF9D">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neon</a:t>
            </a:r>
            <a:endParaRPr sz="2000">
              <a:solidFill>
                <a:srgbClr val="FFFFFF"/>
              </a:solidFill>
              <a:latin typeface="Comfortaa"/>
              <a:ea typeface="Comfortaa"/>
              <a:cs typeface="Comfortaa"/>
              <a:sym typeface="Comfortaa"/>
            </a:endParaRPr>
          </a:p>
        </p:txBody>
      </p:sp>
      <p:sp>
        <p:nvSpPr>
          <p:cNvPr id="476" name="Google Shape;476;p113"/>
          <p:cNvSpPr txBox="1"/>
          <p:nvPr/>
        </p:nvSpPr>
        <p:spPr>
          <a:xfrm>
            <a:off x="5685650" y="4034463"/>
            <a:ext cx="1487400" cy="663600"/>
          </a:xfrm>
          <a:prstGeom prst="rect">
            <a:avLst/>
          </a:prstGeom>
          <a:noFill/>
          <a:ln>
            <a:noFill/>
          </a:ln>
          <a:effectLst>
            <a:outerShdw blurRad="42863" dist="28575" dir="180000" algn="bl" rotWithShape="0">
              <a:srgbClr val="00FF9D">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outlined</a:t>
            </a:r>
            <a:endParaRPr sz="2000">
              <a:solidFill>
                <a:srgbClr val="FFFFFF"/>
              </a:solidFill>
              <a:latin typeface="Comfortaa"/>
              <a:ea typeface="Comfortaa"/>
              <a:cs typeface="Comfortaa"/>
              <a:sym typeface="Comfortaa"/>
            </a:endParaRPr>
          </a:p>
        </p:txBody>
      </p:sp>
      <p:sp>
        <p:nvSpPr>
          <p:cNvPr id="477" name="Google Shape;477;p113"/>
          <p:cNvSpPr txBox="1"/>
          <p:nvPr/>
        </p:nvSpPr>
        <p:spPr>
          <a:xfrm>
            <a:off x="2547513" y="2415688"/>
            <a:ext cx="2059500" cy="529500"/>
          </a:xfrm>
          <a:prstGeom prst="rect">
            <a:avLst/>
          </a:prstGeom>
          <a:noFill/>
          <a:ln>
            <a:noFill/>
          </a:ln>
          <a:effectLst>
            <a:outerShdw blurRad="42863" dist="28575" dir="180000" algn="bl" rotWithShape="0">
              <a:srgbClr val="00FF9D">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phosphorus</a:t>
            </a:r>
            <a:endParaRPr sz="2000">
              <a:solidFill>
                <a:srgbClr val="FFFFFF"/>
              </a:solidFill>
              <a:latin typeface="Comfortaa"/>
              <a:ea typeface="Comfortaa"/>
              <a:cs typeface="Comfortaa"/>
              <a:sym typeface="Comfortaa"/>
            </a:endParaRPr>
          </a:p>
        </p:txBody>
      </p:sp>
      <p:sp>
        <p:nvSpPr>
          <p:cNvPr id="478" name="Google Shape;478;p113"/>
          <p:cNvSpPr txBox="1"/>
          <p:nvPr/>
        </p:nvSpPr>
        <p:spPr>
          <a:xfrm>
            <a:off x="5494764" y="3504725"/>
            <a:ext cx="1487400" cy="663600"/>
          </a:xfrm>
          <a:prstGeom prst="rect">
            <a:avLst/>
          </a:prstGeom>
          <a:noFill/>
          <a:ln>
            <a:noFill/>
          </a:ln>
          <a:effectLst>
            <a:outerShdw blurRad="42863" dist="28575" dir="180000" algn="bl" rotWithShape="0">
              <a:srgbClr val="00FF9D">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elegant</a:t>
            </a:r>
            <a:endParaRPr sz="2000">
              <a:solidFill>
                <a:srgbClr val="FFFFFF"/>
              </a:solidFill>
              <a:latin typeface="Comfortaa"/>
              <a:ea typeface="Comfortaa"/>
              <a:cs typeface="Comfortaa"/>
              <a:sym typeface="Comfortaa"/>
            </a:endParaRPr>
          </a:p>
        </p:txBody>
      </p:sp>
      <p:sp>
        <p:nvSpPr>
          <p:cNvPr id="479" name="Google Shape;479;p113"/>
          <p:cNvSpPr txBox="1"/>
          <p:nvPr/>
        </p:nvSpPr>
        <p:spPr>
          <a:xfrm>
            <a:off x="2694975" y="1927613"/>
            <a:ext cx="2536200" cy="571800"/>
          </a:xfrm>
          <a:prstGeom prst="rect">
            <a:avLst/>
          </a:prstGeom>
          <a:noFill/>
          <a:ln>
            <a:noFill/>
          </a:ln>
          <a:effectLst>
            <a:outerShdw blurRad="42863" dist="28575" dir="180000" algn="bl" rotWithShape="0">
              <a:srgbClr val="00FF9D">
                <a:alpha val="97000"/>
              </a:srgbClr>
            </a:outerShdw>
          </a:effectLst>
        </p:spPr>
        <p:txBody>
          <a:bodyPr spcFirstLastPara="1" wrap="square" lIns="92500" tIns="92500" rIns="92500" bIns="92500" anchor="t" anchorCtr="0">
            <a:spAutoFit/>
          </a:bodyPr>
          <a:lstStyle/>
          <a:p>
            <a:pPr marL="0" lvl="0" indent="0" algn="ctr" rtl="0">
              <a:spcBef>
                <a:spcPts val="0"/>
              </a:spcBef>
              <a:spcAft>
                <a:spcPts val="0"/>
              </a:spcAft>
              <a:buNone/>
            </a:pPr>
            <a:r>
              <a:rPr lang="en-GB" sz="2000">
                <a:solidFill>
                  <a:srgbClr val="FFFFFF"/>
                </a:solidFill>
                <a:latin typeface="Comfortaa"/>
                <a:ea typeface="Comfortaa"/>
                <a:cs typeface="Comfortaa"/>
                <a:sym typeface="Comfortaa"/>
              </a:rPr>
              <a:t>bioluminescence</a:t>
            </a:r>
            <a:r>
              <a:rPr lang="en-GB" sz="2500">
                <a:solidFill>
                  <a:srgbClr val="FFFFFF"/>
                </a:solidFill>
                <a:latin typeface="Comfortaa"/>
                <a:ea typeface="Comfortaa"/>
                <a:cs typeface="Comfortaa"/>
                <a:sym typeface="Comfortaa"/>
              </a:rPr>
              <a:t> </a:t>
            </a:r>
            <a:endParaRPr sz="2500">
              <a:solidFill>
                <a:srgbClr val="FFFFFF"/>
              </a:solidFill>
              <a:latin typeface="Comfortaa"/>
              <a:ea typeface="Comfortaa"/>
              <a:cs typeface="Comfortaa"/>
              <a:sym typeface="Comfortaa"/>
            </a:endParaRPr>
          </a:p>
        </p:txBody>
      </p:sp>
      <p:sp>
        <p:nvSpPr>
          <p:cNvPr id="480" name="Google Shape;480;p113"/>
          <p:cNvSpPr txBox="1"/>
          <p:nvPr/>
        </p:nvSpPr>
        <p:spPr>
          <a:xfrm>
            <a:off x="2483350" y="3470350"/>
            <a:ext cx="1487400" cy="663600"/>
          </a:xfrm>
          <a:prstGeom prst="rect">
            <a:avLst/>
          </a:prstGeom>
          <a:noFill/>
          <a:ln>
            <a:noFill/>
          </a:ln>
          <a:effectLst>
            <a:outerShdw blurRad="42863" dist="28575" dir="180000" algn="bl" rotWithShape="0">
              <a:srgbClr val="00FF9D">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mythical</a:t>
            </a:r>
            <a:endParaRPr sz="2000">
              <a:solidFill>
                <a:srgbClr val="FFFFFF"/>
              </a:solidFill>
              <a:latin typeface="Comfortaa"/>
              <a:ea typeface="Comfortaa"/>
              <a:cs typeface="Comfortaa"/>
              <a:sym typeface="Comfortaa"/>
            </a:endParaRPr>
          </a:p>
        </p:txBody>
      </p:sp>
      <p:sp>
        <p:nvSpPr>
          <p:cNvPr id="481" name="Google Shape;481;p113"/>
          <p:cNvSpPr txBox="1"/>
          <p:nvPr/>
        </p:nvSpPr>
        <p:spPr>
          <a:xfrm>
            <a:off x="5639212" y="2568100"/>
            <a:ext cx="2059500" cy="663600"/>
          </a:xfrm>
          <a:prstGeom prst="rect">
            <a:avLst/>
          </a:prstGeom>
          <a:noFill/>
          <a:ln>
            <a:noFill/>
          </a:ln>
          <a:effectLst>
            <a:outerShdw blurRad="42863" dist="28575" dir="180000" algn="bl" rotWithShape="0">
              <a:srgbClr val="00FF9D">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transparent</a:t>
            </a:r>
            <a:endParaRPr sz="2000">
              <a:solidFill>
                <a:srgbClr val="FFFFFF"/>
              </a:solidFill>
              <a:latin typeface="Comfortaa"/>
              <a:ea typeface="Comfortaa"/>
              <a:cs typeface="Comfortaa"/>
              <a:sym typeface="Comfortaa"/>
            </a:endParaRPr>
          </a:p>
        </p:txBody>
      </p:sp>
      <p:sp>
        <p:nvSpPr>
          <p:cNvPr id="482" name="Google Shape;482;p113"/>
          <p:cNvSpPr txBox="1"/>
          <p:nvPr/>
        </p:nvSpPr>
        <p:spPr>
          <a:xfrm>
            <a:off x="6631462" y="1959325"/>
            <a:ext cx="2059500" cy="663600"/>
          </a:xfrm>
          <a:prstGeom prst="rect">
            <a:avLst/>
          </a:prstGeom>
          <a:noFill/>
          <a:ln>
            <a:noFill/>
          </a:ln>
          <a:effectLst>
            <a:outerShdw blurRad="42863" dist="28575" dir="180000" algn="bl" rotWithShape="0">
              <a:srgbClr val="00FF9D">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continuous</a:t>
            </a:r>
            <a:endParaRPr sz="2000">
              <a:solidFill>
                <a:srgbClr val="FFFFFF"/>
              </a:solidFill>
              <a:latin typeface="Comfortaa"/>
              <a:ea typeface="Comfortaa"/>
              <a:cs typeface="Comfortaa"/>
              <a:sym typeface="Comfortaa"/>
            </a:endParaRPr>
          </a:p>
        </p:txBody>
      </p:sp>
      <p:sp>
        <p:nvSpPr>
          <p:cNvPr id="483" name="Google Shape;483;p113"/>
          <p:cNvSpPr txBox="1"/>
          <p:nvPr/>
        </p:nvSpPr>
        <p:spPr>
          <a:xfrm>
            <a:off x="4419438" y="2568088"/>
            <a:ext cx="1390500" cy="529500"/>
          </a:xfrm>
          <a:prstGeom prst="rect">
            <a:avLst/>
          </a:prstGeom>
          <a:noFill/>
          <a:ln>
            <a:noFill/>
          </a:ln>
          <a:effectLst>
            <a:outerShdw blurRad="42863" dist="28575" dir="180000" algn="bl" rotWithShape="0">
              <a:srgbClr val="00FF9D">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glowing</a:t>
            </a:r>
            <a:endParaRPr sz="2000">
              <a:solidFill>
                <a:srgbClr val="FFFFFF"/>
              </a:solidFill>
              <a:latin typeface="Comfortaa"/>
              <a:ea typeface="Comfortaa"/>
              <a:cs typeface="Comfortaa"/>
              <a:sym typeface="Comfortaa"/>
            </a:endParaRPr>
          </a:p>
        </p:txBody>
      </p:sp>
      <p:sp>
        <p:nvSpPr>
          <p:cNvPr id="484" name="Google Shape;484;p113"/>
          <p:cNvSpPr txBox="1"/>
          <p:nvPr/>
        </p:nvSpPr>
        <p:spPr>
          <a:xfrm>
            <a:off x="2781909" y="2916825"/>
            <a:ext cx="1029000" cy="663600"/>
          </a:xfrm>
          <a:prstGeom prst="rect">
            <a:avLst/>
          </a:prstGeom>
          <a:noFill/>
          <a:ln>
            <a:noFill/>
          </a:ln>
          <a:effectLst>
            <a:outerShdw blurRad="42863" dist="28575" dir="180000" algn="bl" rotWithShape="0">
              <a:srgbClr val="00FF9D">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bold</a:t>
            </a:r>
            <a:endParaRPr sz="2000">
              <a:solidFill>
                <a:srgbClr val="FFFFFF"/>
              </a:solidFill>
              <a:latin typeface="Comfortaa"/>
              <a:ea typeface="Comfortaa"/>
              <a:cs typeface="Comfortaa"/>
              <a:sym typeface="Comfortaa"/>
            </a:endParaRPr>
          </a:p>
        </p:txBody>
      </p:sp>
      <p:sp>
        <p:nvSpPr>
          <p:cNvPr id="485" name="Google Shape;485;p113"/>
          <p:cNvSpPr txBox="1"/>
          <p:nvPr/>
        </p:nvSpPr>
        <p:spPr>
          <a:xfrm>
            <a:off x="5113763" y="2133350"/>
            <a:ext cx="1821600" cy="663600"/>
          </a:xfrm>
          <a:prstGeom prst="rect">
            <a:avLst/>
          </a:prstGeom>
          <a:noFill/>
          <a:ln>
            <a:noFill/>
          </a:ln>
          <a:effectLst>
            <a:outerShdw blurRad="42863" dist="28575" dir="180000" algn="bl" rotWithShape="0">
              <a:srgbClr val="00FF9D">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iridescent</a:t>
            </a:r>
            <a:endParaRPr sz="2000">
              <a:solidFill>
                <a:srgbClr val="FFFFFF"/>
              </a:solidFill>
              <a:latin typeface="Comfortaa"/>
              <a:ea typeface="Comfortaa"/>
              <a:cs typeface="Comfortaa"/>
              <a:sym typeface="Comfortaa"/>
            </a:endParaRPr>
          </a:p>
        </p:txBody>
      </p:sp>
      <p:sp>
        <p:nvSpPr>
          <p:cNvPr id="486" name="Google Shape;486;p113"/>
          <p:cNvSpPr txBox="1"/>
          <p:nvPr/>
        </p:nvSpPr>
        <p:spPr>
          <a:xfrm>
            <a:off x="5459925" y="3034875"/>
            <a:ext cx="1635900" cy="663600"/>
          </a:xfrm>
          <a:prstGeom prst="rect">
            <a:avLst/>
          </a:prstGeom>
          <a:noFill/>
          <a:ln>
            <a:noFill/>
          </a:ln>
          <a:effectLst>
            <a:outerShdw blurRad="42863" dist="28575" dir="180000" algn="bl" rotWithShape="0">
              <a:srgbClr val="00FF9D">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colourful</a:t>
            </a:r>
            <a:endParaRPr sz="2000">
              <a:solidFill>
                <a:srgbClr val="FFFFFF"/>
              </a:solidFill>
              <a:latin typeface="Comfortaa"/>
              <a:ea typeface="Comfortaa"/>
              <a:cs typeface="Comfortaa"/>
              <a:sym typeface="Comfortaa"/>
            </a:endParaRPr>
          </a:p>
        </p:txBody>
      </p:sp>
      <p:sp>
        <p:nvSpPr>
          <p:cNvPr id="487" name="Google Shape;487;p113"/>
          <p:cNvSpPr txBox="1"/>
          <p:nvPr/>
        </p:nvSpPr>
        <p:spPr>
          <a:xfrm>
            <a:off x="10305575" y="1959325"/>
            <a:ext cx="2267400" cy="663600"/>
          </a:xfrm>
          <a:prstGeom prst="rect">
            <a:avLst/>
          </a:prstGeom>
          <a:noFill/>
          <a:ln>
            <a:noFill/>
          </a:ln>
          <a:effectLst>
            <a:outerShdw blurRad="42863" dist="28575" dir="180000" algn="bl" rotWithShape="0">
              <a:srgbClr val="00BF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aerodynamic</a:t>
            </a:r>
            <a:endParaRPr sz="2000">
              <a:solidFill>
                <a:srgbClr val="FFFFFF"/>
              </a:solidFill>
              <a:latin typeface="Comfortaa"/>
              <a:ea typeface="Comfortaa"/>
              <a:cs typeface="Comfortaa"/>
              <a:sym typeface="Comfortaa"/>
            </a:endParaRPr>
          </a:p>
        </p:txBody>
      </p:sp>
      <p:sp>
        <p:nvSpPr>
          <p:cNvPr id="488" name="Google Shape;488;p113"/>
          <p:cNvSpPr txBox="1"/>
          <p:nvPr/>
        </p:nvSpPr>
        <p:spPr>
          <a:xfrm>
            <a:off x="8558800" y="1959325"/>
            <a:ext cx="2059800" cy="663600"/>
          </a:xfrm>
          <a:prstGeom prst="rect">
            <a:avLst/>
          </a:prstGeom>
          <a:noFill/>
          <a:ln>
            <a:noFill/>
          </a:ln>
          <a:effectLst>
            <a:outerShdw blurRad="42863" dist="28575" dir="180000" algn="bl" rotWithShape="0">
              <a:srgbClr val="00BF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exoskeleton</a:t>
            </a:r>
            <a:endParaRPr sz="2000">
              <a:solidFill>
                <a:srgbClr val="FFFFFF"/>
              </a:solidFill>
              <a:latin typeface="Comfortaa"/>
              <a:ea typeface="Comfortaa"/>
              <a:cs typeface="Comfortaa"/>
              <a:sym typeface="Comfortaa"/>
            </a:endParaRPr>
          </a:p>
        </p:txBody>
      </p:sp>
      <p:sp>
        <p:nvSpPr>
          <p:cNvPr id="489" name="Google Shape;489;p113"/>
          <p:cNvSpPr txBox="1"/>
          <p:nvPr/>
        </p:nvSpPr>
        <p:spPr>
          <a:xfrm>
            <a:off x="7780574" y="2501050"/>
            <a:ext cx="1029000" cy="663600"/>
          </a:xfrm>
          <a:prstGeom prst="rect">
            <a:avLst/>
          </a:prstGeom>
          <a:noFill/>
          <a:ln>
            <a:noFill/>
          </a:ln>
          <a:effectLst>
            <a:outerShdw blurRad="42863" dist="28575" dir="180000" algn="bl" rotWithShape="0">
              <a:srgbClr val="00BF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sleek</a:t>
            </a:r>
            <a:endParaRPr sz="2000">
              <a:solidFill>
                <a:srgbClr val="FFFFFF"/>
              </a:solidFill>
              <a:latin typeface="Comfortaa"/>
              <a:ea typeface="Comfortaa"/>
              <a:cs typeface="Comfortaa"/>
              <a:sym typeface="Comfortaa"/>
            </a:endParaRPr>
          </a:p>
        </p:txBody>
      </p:sp>
      <p:sp>
        <p:nvSpPr>
          <p:cNvPr id="490" name="Google Shape;490;p113"/>
          <p:cNvSpPr txBox="1"/>
          <p:nvPr/>
        </p:nvSpPr>
        <p:spPr>
          <a:xfrm>
            <a:off x="11004275" y="3612675"/>
            <a:ext cx="1487400" cy="571800"/>
          </a:xfrm>
          <a:prstGeom prst="rect">
            <a:avLst/>
          </a:prstGeom>
          <a:noFill/>
          <a:ln>
            <a:noFill/>
          </a:ln>
          <a:effectLst>
            <a:outerShdw blurRad="42863" dist="28575" dir="180000" algn="bl" rotWithShape="0">
              <a:srgbClr val="00BF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torpedo</a:t>
            </a:r>
            <a:endParaRPr sz="2000">
              <a:solidFill>
                <a:srgbClr val="FFFFFF"/>
              </a:solidFill>
              <a:latin typeface="Comfortaa"/>
              <a:ea typeface="Comfortaa"/>
              <a:cs typeface="Comfortaa"/>
              <a:sym typeface="Comfortaa"/>
            </a:endParaRPr>
          </a:p>
        </p:txBody>
      </p:sp>
      <p:sp>
        <p:nvSpPr>
          <p:cNvPr id="491" name="Google Shape;491;p113"/>
          <p:cNvSpPr txBox="1"/>
          <p:nvPr/>
        </p:nvSpPr>
        <p:spPr>
          <a:xfrm>
            <a:off x="7655701" y="3540625"/>
            <a:ext cx="1685400" cy="663600"/>
          </a:xfrm>
          <a:prstGeom prst="rect">
            <a:avLst/>
          </a:prstGeom>
          <a:noFill/>
          <a:ln>
            <a:noFill/>
          </a:ln>
          <a:effectLst>
            <a:outerShdw blurRad="42863" dist="28575" dir="180000" algn="bl" rotWithShape="0">
              <a:srgbClr val="00BF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silhouette </a:t>
            </a:r>
            <a:endParaRPr sz="2000">
              <a:solidFill>
                <a:srgbClr val="FFFFFF"/>
              </a:solidFill>
              <a:latin typeface="Comfortaa"/>
              <a:ea typeface="Comfortaa"/>
              <a:cs typeface="Comfortaa"/>
              <a:sym typeface="Comfortaa"/>
            </a:endParaRPr>
          </a:p>
        </p:txBody>
      </p:sp>
      <p:sp>
        <p:nvSpPr>
          <p:cNvPr id="492" name="Google Shape;492;p113"/>
          <p:cNvSpPr txBox="1"/>
          <p:nvPr/>
        </p:nvSpPr>
        <p:spPr>
          <a:xfrm>
            <a:off x="7214013" y="3009213"/>
            <a:ext cx="1509900" cy="663600"/>
          </a:xfrm>
          <a:prstGeom prst="rect">
            <a:avLst/>
          </a:prstGeom>
          <a:noFill/>
          <a:ln>
            <a:noFill/>
          </a:ln>
          <a:effectLst>
            <a:outerShdw blurRad="42863" dist="28575" dir="180000" algn="bl" rotWithShape="0">
              <a:srgbClr val="00BF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stealthy</a:t>
            </a:r>
            <a:endParaRPr sz="2000">
              <a:solidFill>
                <a:srgbClr val="FFFFFF"/>
              </a:solidFill>
              <a:latin typeface="Comfortaa"/>
              <a:ea typeface="Comfortaa"/>
              <a:cs typeface="Comfortaa"/>
              <a:sym typeface="Comfortaa"/>
            </a:endParaRPr>
          </a:p>
        </p:txBody>
      </p:sp>
      <p:sp>
        <p:nvSpPr>
          <p:cNvPr id="493" name="Google Shape;493;p113"/>
          <p:cNvSpPr txBox="1"/>
          <p:nvPr/>
        </p:nvSpPr>
        <p:spPr>
          <a:xfrm>
            <a:off x="10642925" y="2568100"/>
            <a:ext cx="1821600" cy="663600"/>
          </a:xfrm>
          <a:prstGeom prst="rect">
            <a:avLst/>
          </a:prstGeom>
          <a:noFill/>
          <a:ln>
            <a:noFill/>
          </a:ln>
          <a:effectLst>
            <a:outerShdw blurRad="42863" dist="28575" dir="180000" algn="bl" rotWithShape="0">
              <a:srgbClr val="00BF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aggressive</a:t>
            </a:r>
            <a:endParaRPr sz="2000">
              <a:solidFill>
                <a:srgbClr val="FFFFFF"/>
              </a:solidFill>
              <a:latin typeface="Comfortaa"/>
              <a:ea typeface="Comfortaa"/>
              <a:cs typeface="Comfortaa"/>
              <a:sym typeface="Comfortaa"/>
            </a:endParaRPr>
          </a:p>
        </p:txBody>
      </p:sp>
      <p:sp>
        <p:nvSpPr>
          <p:cNvPr id="494" name="Google Shape;494;p113"/>
          <p:cNvSpPr txBox="1"/>
          <p:nvPr/>
        </p:nvSpPr>
        <p:spPr>
          <a:xfrm>
            <a:off x="9302875" y="3735438"/>
            <a:ext cx="2059500" cy="663600"/>
          </a:xfrm>
          <a:prstGeom prst="rect">
            <a:avLst/>
          </a:prstGeom>
          <a:noFill/>
          <a:ln>
            <a:noFill/>
          </a:ln>
          <a:effectLst>
            <a:outerShdw blurRad="42863" dist="28575" dir="180000" algn="bl" rotWithShape="0">
              <a:srgbClr val="00BF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streamlined</a:t>
            </a:r>
            <a:endParaRPr sz="2000">
              <a:solidFill>
                <a:srgbClr val="FFFFFF"/>
              </a:solidFill>
              <a:latin typeface="Comfortaa"/>
              <a:ea typeface="Comfortaa"/>
              <a:cs typeface="Comfortaa"/>
              <a:sym typeface="Comfortaa"/>
            </a:endParaRPr>
          </a:p>
        </p:txBody>
      </p:sp>
      <p:sp>
        <p:nvSpPr>
          <p:cNvPr id="495" name="Google Shape;495;p113"/>
          <p:cNvSpPr txBox="1"/>
          <p:nvPr/>
        </p:nvSpPr>
        <p:spPr>
          <a:xfrm>
            <a:off x="8690938" y="2536350"/>
            <a:ext cx="2212200" cy="663600"/>
          </a:xfrm>
          <a:prstGeom prst="rect">
            <a:avLst/>
          </a:prstGeom>
          <a:noFill/>
          <a:ln>
            <a:noFill/>
          </a:ln>
          <a:effectLst>
            <a:outerShdw blurRad="42863" dist="28575" dir="180000" algn="bl" rotWithShape="0">
              <a:srgbClr val="00BF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camouflaged</a:t>
            </a:r>
            <a:endParaRPr sz="2000">
              <a:solidFill>
                <a:srgbClr val="FFFFFF"/>
              </a:solidFill>
              <a:latin typeface="Comfortaa"/>
              <a:ea typeface="Comfortaa"/>
              <a:cs typeface="Comfortaa"/>
              <a:sym typeface="Comfortaa"/>
            </a:endParaRPr>
          </a:p>
        </p:txBody>
      </p:sp>
      <p:sp>
        <p:nvSpPr>
          <p:cNvPr id="496" name="Google Shape;496;p113"/>
          <p:cNvSpPr txBox="1"/>
          <p:nvPr/>
        </p:nvSpPr>
        <p:spPr>
          <a:xfrm>
            <a:off x="7087562" y="4105488"/>
            <a:ext cx="1989600" cy="663600"/>
          </a:xfrm>
          <a:prstGeom prst="rect">
            <a:avLst/>
          </a:prstGeom>
          <a:noFill/>
          <a:ln>
            <a:noFill/>
          </a:ln>
          <a:effectLst>
            <a:outerShdw blurRad="42863" dist="28575" dir="180000" algn="bl" rotWithShape="0">
              <a:srgbClr val="00BF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exploration </a:t>
            </a:r>
            <a:endParaRPr sz="2000">
              <a:solidFill>
                <a:srgbClr val="FFFFFF"/>
              </a:solidFill>
              <a:latin typeface="Comfortaa"/>
              <a:ea typeface="Comfortaa"/>
              <a:cs typeface="Comfortaa"/>
              <a:sym typeface="Comfortaa"/>
            </a:endParaRPr>
          </a:p>
        </p:txBody>
      </p:sp>
      <p:sp>
        <p:nvSpPr>
          <p:cNvPr id="497" name="Google Shape;497;p113"/>
          <p:cNvSpPr txBox="1"/>
          <p:nvPr/>
        </p:nvSpPr>
        <p:spPr>
          <a:xfrm>
            <a:off x="8762613" y="6143863"/>
            <a:ext cx="1509900" cy="663600"/>
          </a:xfrm>
          <a:prstGeom prst="rect">
            <a:avLst/>
          </a:prstGeom>
          <a:noFill/>
          <a:ln>
            <a:noFill/>
          </a:ln>
          <a:effectLst>
            <a:outerShdw blurRad="42863" dist="28575" dir="180000" algn="bl" rotWithShape="0">
              <a:srgbClr val="FF009A">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jellyfish</a:t>
            </a:r>
            <a:endParaRPr sz="2000">
              <a:solidFill>
                <a:srgbClr val="FFFFFF"/>
              </a:solidFill>
              <a:latin typeface="Comfortaa"/>
              <a:ea typeface="Comfortaa"/>
              <a:cs typeface="Comfortaa"/>
              <a:sym typeface="Comfortaa"/>
            </a:endParaRPr>
          </a:p>
        </p:txBody>
      </p:sp>
      <p:sp>
        <p:nvSpPr>
          <p:cNvPr id="498" name="Google Shape;498;p113"/>
          <p:cNvSpPr txBox="1"/>
          <p:nvPr/>
        </p:nvSpPr>
        <p:spPr>
          <a:xfrm>
            <a:off x="11063038" y="5903513"/>
            <a:ext cx="1509900" cy="571800"/>
          </a:xfrm>
          <a:prstGeom prst="rect">
            <a:avLst/>
          </a:prstGeom>
          <a:noFill/>
          <a:ln>
            <a:noFill/>
          </a:ln>
          <a:effectLst>
            <a:outerShdw blurRad="42863" dist="28575" dir="180000" algn="bl" rotWithShape="0">
              <a:srgbClr val="FF009A">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octopus</a:t>
            </a:r>
            <a:endParaRPr sz="2000">
              <a:solidFill>
                <a:srgbClr val="FFFFFF"/>
              </a:solidFill>
              <a:latin typeface="Comfortaa"/>
              <a:ea typeface="Comfortaa"/>
              <a:cs typeface="Comfortaa"/>
              <a:sym typeface="Comfortaa"/>
            </a:endParaRPr>
          </a:p>
        </p:txBody>
      </p:sp>
      <p:sp>
        <p:nvSpPr>
          <p:cNvPr id="499" name="Google Shape;499;p113"/>
          <p:cNvSpPr txBox="1"/>
          <p:nvPr/>
        </p:nvSpPr>
        <p:spPr>
          <a:xfrm>
            <a:off x="10391399" y="4367625"/>
            <a:ext cx="1029000" cy="663600"/>
          </a:xfrm>
          <a:prstGeom prst="rect">
            <a:avLst/>
          </a:prstGeom>
          <a:noFill/>
          <a:ln>
            <a:noFill/>
          </a:ln>
          <a:effectLst>
            <a:outerShdw blurRad="42863" dist="28575" dir="180000" algn="bl" rotWithShape="0">
              <a:srgbClr val="FF009A">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bold</a:t>
            </a:r>
            <a:endParaRPr sz="2000">
              <a:solidFill>
                <a:srgbClr val="FFFFFF"/>
              </a:solidFill>
              <a:latin typeface="Comfortaa"/>
              <a:ea typeface="Comfortaa"/>
              <a:cs typeface="Comfortaa"/>
              <a:sym typeface="Comfortaa"/>
            </a:endParaRPr>
          </a:p>
        </p:txBody>
      </p:sp>
      <p:sp>
        <p:nvSpPr>
          <p:cNvPr id="500" name="Google Shape;500;p113"/>
          <p:cNvSpPr txBox="1"/>
          <p:nvPr/>
        </p:nvSpPr>
        <p:spPr>
          <a:xfrm>
            <a:off x="8889925" y="4246138"/>
            <a:ext cx="1509900" cy="663600"/>
          </a:xfrm>
          <a:prstGeom prst="rect">
            <a:avLst/>
          </a:prstGeom>
          <a:noFill/>
          <a:ln>
            <a:noFill/>
          </a:ln>
          <a:effectLst>
            <a:outerShdw blurRad="42863" dist="28575" dir="180000" algn="bl" rotWithShape="0">
              <a:srgbClr val="FF009A">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graceful</a:t>
            </a:r>
            <a:endParaRPr sz="2000">
              <a:solidFill>
                <a:srgbClr val="FFFFFF"/>
              </a:solidFill>
              <a:latin typeface="Comfortaa"/>
              <a:ea typeface="Comfortaa"/>
              <a:cs typeface="Comfortaa"/>
              <a:sym typeface="Comfortaa"/>
            </a:endParaRPr>
          </a:p>
        </p:txBody>
      </p:sp>
      <p:sp>
        <p:nvSpPr>
          <p:cNvPr id="501" name="Google Shape;501;p113"/>
          <p:cNvSpPr txBox="1"/>
          <p:nvPr/>
        </p:nvSpPr>
        <p:spPr>
          <a:xfrm>
            <a:off x="11274100" y="4583288"/>
            <a:ext cx="1240200" cy="663600"/>
          </a:xfrm>
          <a:prstGeom prst="rect">
            <a:avLst/>
          </a:prstGeom>
          <a:noFill/>
          <a:ln>
            <a:noFill/>
          </a:ln>
          <a:effectLst>
            <a:outerShdw blurRad="42863" dist="28575" dir="180000" algn="bl" rotWithShape="0">
              <a:srgbClr val="FF009A">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exotic</a:t>
            </a:r>
            <a:endParaRPr sz="2000">
              <a:solidFill>
                <a:srgbClr val="FFFFFF"/>
              </a:solidFill>
              <a:latin typeface="Comfortaa"/>
              <a:ea typeface="Comfortaa"/>
              <a:cs typeface="Comfortaa"/>
              <a:sym typeface="Comfortaa"/>
            </a:endParaRPr>
          </a:p>
        </p:txBody>
      </p:sp>
      <p:sp>
        <p:nvSpPr>
          <p:cNvPr id="502" name="Google Shape;502;p113"/>
          <p:cNvSpPr txBox="1"/>
          <p:nvPr/>
        </p:nvSpPr>
        <p:spPr>
          <a:xfrm>
            <a:off x="8738813" y="5642875"/>
            <a:ext cx="1111200" cy="663600"/>
          </a:xfrm>
          <a:prstGeom prst="rect">
            <a:avLst/>
          </a:prstGeom>
          <a:noFill/>
          <a:ln>
            <a:noFill/>
          </a:ln>
          <a:effectLst>
            <a:outerShdw blurRad="42863" dist="28575" dir="180000" algn="bl" rotWithShape="0">
              <a:srgbClr val="FF009A">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alien</a:t>
            </a:r>
            <a:endParaRPr sz="2000">
              <a:solidFill>
                <a:srgbClr val="FFFFFF"/>
              </a:solidFill>
              <a:latin typeface="Comfortaa"/>
              <a:ea typeface="Comfortaa"/>
              <a:cs typeface="Comfortaa"/>
              <a:sym typeface="Comfortaa"/>
            </a:endParaRPr>
          </a:p>
        </p:txBody>
      </p:sp>
      <p:sp>
        <p:nvSpPr>
          <p:cNvPr id="503" name="Google Shape;503;p113"/>
          <p:cNvSpPr txBox="1"/>
          <p:nvPr/>
        </p:nvSpPr>
        <p:spPr>
          <a:xfrm>
            <a:off x="9225356" y="5121975"/>
            <a:ext cx="1029000" cy="663600"/>
          </a:xfrm>
          <a:prstGeom prst="rect">
            <a:avLst/>
          </a:prstGeom>
          <a:noFill/>
          <a:ln>
            <a:noFill/>
          </a:ln>
          <a:effectLst>
            <a:outerShdw blurRad="42863" dist="28575" dir="180000" algn="bl" rotWithShape="0">
              <a:srgbClr val="FF009A">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coral</a:t>
            </a:r>
            <a:endParaRPr sz="2000">
              <a:solidFill>
                <a:srgbClr val="FFFFFF"/>
              </a:solidFill>
              <a:latin typeface="Comfortaa"/>
              <a:ea typeface="Comfortaa"/>
              <a:cs typeface="Comfortaa"/>
              <a:sym typeface="Comfortaa"/>
            </a:endParaRPr>
          </a:p>
        </p:txBody>
      </p:sp>
      <p:sp>
        <p:nvSpPr>
          <p:cNvPr id="504" name="Google Shape;504;p113"/>
          <p:cNvSpPr txBox="1"/>
          <p:nvPr/>
        </p:nvSpPr>
        <p:spPr>
          <a:xfrm>
            <a:off x="9182538" y="4690063"/>
            <a:ext cx="1584000" cy="663600"/>
          </a:xfrm>
          <a:prstGeom prst="rect">
            <a:avLst/>
          </a:prstGeom>
          <a:noFill/>
          <a:ln>
            <a:noFill/>
          </a:ln>
          <a:effectLst>
            <a:outerShdw blurRad="42863" dist="28575" dir="180000" algn="bl" rotWithShape="0">
              <a:srgbClr val="FF009A">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colourful</a:t>
            </a:r>
            <a:endParaRPr sz="2000">
              <a:solidFill>
                <a:srgbClr val="FFFFFF"/>
              </a:solidFill>
              <a:latin typeface="Comfortaa"/>
              <a:ea typeface="Comfortaa"/>
              <a:cs typeface="Comfortaa"/>
              <a:sym typeface="Comfortaa"/>
            </a:endParaRPr>
          </a:p>
        </p:txBody>
      </p:sp>
      <p:sp>
        <p:nvSpPr>
          <p:cNvPr id="505" name="Google Shape;505;p113"/>
          <p:cNvSpPr txBox="1"/>
          <p:nvPr/>
        </p:nvSpPr>
        <p:spPr>
          <a:xfrm>
            <a:off x="10447613" y="4967775"/>
            <a:ext cx="2212200" cy="663600"/>
          </a:xfrm>
          <a:prstGeom prst="rect">
            <a:avLst/>
          </a:prstGeom>
          <a:noFill/>
          <a:ln>
            <a:noFill/>
          </a:ln>
          <a:effectLst>
            <a:outerShdw blurRad="42863" dist="28575" dir="180000" algn="bl" rotWithShape="0">
              <a:srgbClr val="FF009A">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camouflaged</a:t>
            </a:r>
            <a:endParaRPr sz="2000">
              <a:solidFill>
                <a:srgbClr val="FFFFFF"/>
              </a:solidFill>
              <a:latin typeface="Comfortaa"/>
              <a:ea typeface="Comfortaa"/>
              <a:cs typeface="Comfortaa"/>
              <a:sym typeface="Comfortaa"/>
            </a:endParaRPr>
          </a:p>
        </p:txBody>
      </p:sp>
      <p:sp>
        <p:nvSpPr>
          <p:cNvPr id="506" name="Google Shape;506;p113"/>
          <p:cNvSpPr txBox="1"/>
          <p:nvPr/>
        </p:nvSpPr>
        <p:spPr>
          <a:xfrm>
            <a:off x="9920775" y="6053238"/>
            <a:ext cx="1390500" cy="663600"/>
          </a:xfrm>
          <a:prstGeom prst="rect">
            <a:avLst/>
          </a:prstGeom>
          <a:noFill/>
          <a:ln>
            <a:noFill/>
          </a:ln>
          <a:effectLst>
            <a:outerShdw blurRad="42863" dist="28575" dir="180000" algn="bl" rotWithShape="0">
              <a:srgbClr val="FF009A">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texture</a:t>
            </a:r>
            <a:endParaRPr sz="2000">
              <a:solidFill>
                <a:srgbClr val="FFFFFF"/>
              </a:solidFill>
              <a:latin typeface="Comfortaa"/>
              <a:ea typeface="Comfortaa"/>
              <a:cs typeface="Comfortaa"/>
              <a:sym typeface="Comfortaa"/>
            </a:endParaRPr>
          </a:p>
        </p:txBody>
      </p:sp>
      <p:sp>
        <p:nvSpPr>
          <p:cNvPr id="507" name="Google Shape;507;p113"/>
          <p:cNvSpPr txBox="1"/>
          <p:nvPr/>
        </p:nvSpPr>
        <p:spPr>
          <a:xfrm>
            <a:off x="9545413" y="6734825"/>
            <a:ext cx="1280700" cy="663600"/>
          </a:xfrm>
          <a:prstGeom prst="rect">
            <a:avLst/>
          </a:prstGeom>
          <a:noFill/>
          <a:ln>
            <a:noFill/>
          </a:ln>
          <a:effectLst>
            <a:outerShdw blurRad="42863" dist="28575" dir="180000" algn="bl" rotWithShape="0">
              <a:srgbClr val="9DE217">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plastic</a:t>
            </a:r>
            <a:endParaRPr sz="2000">
              <a:solidFill>
                <a:srgbClr val="FFFFFF"/>
              </a:solidFill>
              <a:latin typeface="Comfortaa"/>
              <a:ea typeface="Comfortaa"/>
              <a:cs typeface="Comfortaa"/>
              <a:sym typeface="Comfortaa"/>
            </a:endParaRPr>
          </a:p>
        </p:txBody>
      </p:sp>
      <p:sp>
        <p:nvSpPr>
          <p:cNvPr id="508" name="Google Shape;508;p113"/>
          <p:cNvSpPr txBox="1"/>
          <p:nvPr/>
        </p:nvSpPr>
        <p:spPr>
          <a:xfrm>
            <a:off x="11674831" y="7278538"/>
            <a:ext cx="696300" cy="663600"/>
          </a:xfrm>
          <a:prstGeom prst="rect">
            <a:avLst/>
          </a:prstGeom>
          <a:noFill/>
          <a:ln>
            <a:noFill/>
          </a:ln>
          <a:effectLst>
            <a:outerShdw blurRad="42863" dist="28575" dir="180000" algn="bl" rotWithShape="0">
              <a:srgbClr val="9DE217">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oil </a:t>
            </a:r>
            <a:endParaRPr sz="2000">
              <a:solidFill>
                <a:srgbClr val="FFFFFF"/>
              </a:solidFill>
              <a:latin typeface="Comfortaa"/>
              <a:ea typeface="Comfortaa"/>
              <a:cs typeface="Comfortaa"/>
              <a:sym typeface="Comfortaa"/>
            </a:endParaRPr>
          </a:p>
        </p:txBody>
      </p:sp>
      <p:sp>
        <p:nvSpPr>
          <p:cNvPr id="509" name="Google Shape;509;p113"/>
          <p:cNvSpPr txBox="1"/>
          <p:nvPr/>
        </p:nvSpPr>
        <p:spPr>
          <a:xfrm>
            <a:off x="10384107" y="6414675"/>
            <a:ext cx="2155800" cy="663600"/>
          </a:xfrm>
          <a:prstGeom prst="rect">
            <a:avLst/>
          </a:prstGeom>
          <a:noFill/>
          <a:ln>
            <a:noFill/>
          </a:ln>
          <a:effectLst>
            <a:outerShdw blurRad="42863" dist="28575" dir="180000" algn="bl" rotWithShape="0">
              <a:srgbClr val="9DE217">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fishing nets</a:t>
            </a:r>
            <a:endParaRPr sz="2000">
              <a:solidFill>
                <a:srgbClr val="FFFFFF"/>
              </a:solidFill>
              <a:latin typeface="Comfortaa"/>
              <a:ea typeface="Comfortaa"/>
              <a:cs typeface="Comfortaa"/>
              <a:sym typeface="Comfortaa"/>
            </a:endParaRPr>
          </a:p>
        </p:txBody>
      </p:sp>
      <p:sp>
        <p:nvSpPr>
          <p:cNvPr id="510" name="Google Shape;510;p113"/>
          <p:cNvSpPr txBox="1"/>
          <p:nvPr/>
        </p:nvSpPr>
        <p:spPr>
          <a:xfrm>
            <a:off x="8496224" y="6608088"/>
            <a:ext cx="1280700" cy="663600"/>
          </a:xfrm>
          <a:prstGeom prst="rect">
            <a:avLst/>
          </a:prstGeom>
          <a:noFill/>
          <a:ln>
            <a:noFill/>
          </a:ln>
          <a:effectLst>
            <a:outerShdw blurRad="42863" dist="28575" dir="180000" algn="bl" rotWithShape="0">
              <a:srgbClr val="9DE217">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jewelry </a:t>
            </a:r>
            <a:endParaRPr sz="2000">
              <a:solidFill>
                <a:srgbClr val="FFFFFF"/>
              </a:solidFill>
              <a:latin typeface="Comfortaa"/>
              <a:ea typeface="Comfortaa"/>
              <a:cs typeface="Comfortaa"/>
              <a:sym typeface="Comfortaa"/>
            </a:endParaRPr>
          </a:p>
        </p:txBody>
      </p:sp>
      <p:sp>
        <p:nvSpPr>
          <p:cNvPr id="511" name="Google Shape;511;p113"/>
          <p:cNvSpPr txBox="1"/>
          <p:nvPr/>
        </p:nvSpPr>
        <p:spPr>
          <a:xfrm>
            <a:off x="9413075" y="7882138"/>
            <a:ext cx="1390500" cy="663600"/>
          </a:xfrm>
          <a:prstGeom prst="rect">
            <a:avLst/>
          </a:prstGeom>
          <a:noFill/>
          <a:ln>
            <a:noFill/>
          </a:ln>
          <a:effectLst>
            <a:outerShdw blurRad="42863" dist="28575" dir="180000" algn="bl" rotWithShape="0">
              <a:srgbClr val="9DE217">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fashion</a:t>
            </a:r>
            <a:endParaRPr sz="2000">
              <a:solidFill>
                <a:srgbClr val="FFFFFF"/>
              </a:solidFill>
              <a:latin typeface="Comfortaa"/>
              <a:ea typeface="Comfortaa"/>
              <a:cs typeface="Comfortaa"/>
              <a:sym typeface="Comfortaa"/>
            </a:endParaRPr>
          </a:p>
        </p:txBody>
      </p:sp>
      <p:sp>
        <p:nvSpPr>
          <p:cNvPr id="512" name="Google Shape;512;p113"/>
          <p:cNvSpPr txBox="1"/>
          <p:nvPr/>
        </p:nvSpPr>
        <p:spPr>
          <a:xfrm>
            <a:off x="10684675" y="6831513"/>
            <a:ext cx="1685400" cy="663600"/>
          </a:xfrm>
          <a:prstGeom prst="rect">
            <a:avLst/>
          </a:prstGeom>
          <a:noFill/>
          <a:ln>
            <a:noFill/>
          </a:ln>
          <a:effectLst>
            <a:outerShdw blurRad="42863" dist="28575" dir="180000" algn="bl" rotWithShape="0">
              <a:srgbClr val="9DE217">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upcycling</a:t>
            </a:r>
            <a:endParaRPr sz="2000">
              <a:solidFill>
                <a:srgbClr val="FFFFFF"/>
              </a:solidFill>
              <a:latin typeface="Comfortaa"/>
              <a:ea typeface="Comfortaa"/>
              <a:cs typeface="Comfortaa"/>
              <a:sym typeface="Comfortaa"/>
            </a:endParaRPr>
          </a:p>
        </p:txBody>
      </p:sp>
      <p:sp>
        <p:nvSpPr>
          <p:cNvPr id="513" name="Google Shape;513;p113"/>
          <p:cNvSpPr txBox="1"/>
          <p:nvPr/>
        </p:nvSpPr>
        <p:spPr>
          <a:xfrm>
            <a:off x="8208025" y="7979838"/>
            <a:ext cx="1413600" cy="571800"/>
          </a:xfrm>
          <a:prstGeom prst="rect">
            <a:avLst/>
          </a:prstGeom>
          <a:noFill/>
          <a:ln>
            <a:noFill/>
          </a:ln>
          <a:effectLst>
            <a:outerShdw blurRad="42863" dist="28575" dir="180000" algn="bl" rotWithShape="0">
              <a:srgbClr val="9DE217">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4Ocean</a:t>
            </a:r>
            <a:endParaRPr sz="2000">
              <a:solidFill>
                <a:srgbClr val="FFFFFF"/>
              </a:solidFill>
              <a:latin typeface="Comfortaa"/>
              <a:ea typeface="Comfortaa"/>
              <a:cs typeface="Comfortaa"/>
              <a:sym typeface="Comfortaa"/>
            </a:endParaRPr>
          </a:p>
        </p:txBody>
      </p:sp>
      <p:sp>
        <p:nvSpPr>
          <p:cNvPr id="514" name="Google Shape;514;p113"/>
          <p:cNvSpPr txBox="1"/>
          <p:nvPr/>
        </p:nvSpPr>
        <p:spPr>
          <a:xfrm>
            <a:off x="10386199" y="8220550"/>
            <a:ext cx="2126700" cy="663600"/>
          </a:xfrm>
          <a:prstGeom prst="rect">
            <a:avLst/>
          </a:prstGeom>
          <a:noFill/>
          <a:ln>
            <a:noFill/>
          </a:ln>
          <a:effectLst>
            <a:outerShdw blurRad="42863" dist="28575" dir="180000" algn="bl" rotWithShape="0">
              <a:srgbClr val="9DE217">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endangering</a:t>
            </a:r>
            <a:endParaRPr sz="2000">
              <a:solidFill>
                <a:srgbClr val="FFFFFF"/>
              </a:solidFill>
              <a:latin typeface="Comfortaa"/>
              <a:ea typeface="Comfortaa"/>
              <a:cs typeface="Comfortaa"/>
              <a:sym typeface="Comfortaa"/>
            </a:endParaRPr>
          </a:p>
        </p:txBody>
      </p:sp>
      <p:sp>
        <p:nvSpPr>
          <p:cNvPr id="515" name="Google Shape;515;p113"/>
          <p:cNvSpPr txBox="1"/>
          <p:nvPr/>
        </p:nvSpPr>
        <p:spPr>
          <a:xfrm>
            <a:off x="10955975" y="7703950"/>
            <a:ext cx="1584000" cy="663600"/>
          </a:xfrm>
          <a:prstGeom prst="rect">
            <a:avLst/>
          </a:prstGeom>
          <a:noFill/>
          <a:ln>
            <a:noFill/>
          </a:ln>
          <a:effectLst>
            <a:outerShdw blurRad="42863" dist="28575" dir="180000" algn="bl" rotWithShape="0">
              <a:srgbClr val="9DE217">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furniture</a:t>
            </a:r>
            <a:endParaRPr sz="2000">
              <a:solidFill>
                <a:srgbClr val="FFFFFF"/>
              </a:solidFill>
              <a:latin typeface="Comfortaa"/>
              <a:ea typeface="Comfortaa"/>
              <a:cs typeface="Comfortaa"/>
              <a:sym typeface="Comfortaa"/>
            </a:endParaRPr>
          </a:p>
        </p:txBody>
      </p:sp>
      <p:sp>
        <p:nvSpPr>
          <p:cNvPr id="516" name="Google Shape;516;p113"/>
          <p:cNvSpPr txBox="1"/>
          <p:nvPr/>
        </p:nvSpPr>
        <p:spPr>
          <a:xfrm>
            <a:off x="6679162" y="6037188"/>
            <a:ext cx="1904100" cy="6636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abandoned</a:t>
            </a:r>
            <a:endParaRPr sz="2000">
              <a:solidFill>
                <a:srgbClr val="FFFFFF"/>
              </a:solidFill>
              <a:latin typeface="Comfortaa"/>
              <a:ea typeface="Comfortaa"/>
              <a:cs typeface="Comfortaa"/>
              <a:sym typeface="Comfortaa"/>
            </a:endParaRPr>
          </a:p>
        </p:txBody>
      </p:sp>
      <p:sp>
        <p:nvSpPr>
          <p:cNvPr id="517" name="Google Shape;517;p113"/>
          <p:cNvSpPr txBox="1"/>
          <p:nvPr/>
        </p:nvSpPr>
        <p:spPr>
          <a:xfrm>
            <a:off x="7251703" y="6486100"/>
            <a:ext cx="1390500" cy="6636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Titanic</a:t>
            </a:r>
            <a:endParaRPr sz="2000">
              <a:solidFill>
                <a:srgbClr val="FFFFFF"/>
              </a:solidFill>
              <a:latin typeface="Comfortaa"/>
              <a:ea typeface="Comfortaa"/>
              <a:cs typeface="Comfortaa"/>
              <a:sym typeface="Comfortaa"/>
            </a:endParaRPr>
          </a:p>
        </p:txBody>
      </p:sp>
      <p:sp>
        <p:nvSpPr>
          <p:cNvPr id="518" name="Google Shape;518;p113"/>
          <p:cNvSpPr txBox="1"/>
          <p:nvPr/>
        </p:nvSpPr>
        <p:spPr>
          <a:xfrm>
            <a:off x="4125065" y="6325688"/>
            <a:ext cx="1584000" cy="6636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Bermuda</a:t>
            </a:r>
            <a:endParaRPr sz="2000">
              <a:solidFill>
                <a:srgbClr val="FFFFFF"/>
              </a:solidFill>
              <a:latin typeface="Comfortaa"/>
              <a:ea typeface="Comfortaa"/>
              <a:cs typeface="Comfortaa"/>
              <a:sym typeface="Comfortaa"/>
            </a:endParaRPr>
          </a:p>
        </p:txBody>
      </p:sp>
      <p:sp>
        <p:nvSpPr>
          <p:cNvPr id="519" name="Google Shape;519;p113"/>
          <p:cNvSpPr txBox="1"/>
          <p:nvPr/>
        </p:nvSpPr>
        <p:spPr>
          <a:xfrm>
            <a:off x="7302888" y="7460988"/>
            <a:ext cx="1280700" cy="6636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wrecks</a:t>
            </a:r>
            <a:endParaRPr sz="2000">
              <a:solidFill>
                <a:srgbClr val="FFFFFF"/>
              </a:solidFill>
              <a:latin typeface="Comfortaa"/>
              <a:ea typeface="Comfortaa"/>
              <a:cs typeface="Comfortaa"/>
              <a:sym typeface="Comfortaa"/>
            </a:endParaRPr>
          </a:p>
        </p:txBody>
      </p:sp>
      <p:sp>
        <p:nvSpPr>
          <p:cNvPr id="520" name="Google Shape;520;p113"/>
          <p:cNvSpPr txBox="1"/>
          <p:nvPr/>
        </p:nvSpPr>
        <p:spPr>
          <a:xfrm>
            <a:off x="5171451" y="7886963"/>
            <a:ext cx="1685400" cy="6636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preserved</a:t>
            </a:r>
            <a:endParaRPr sz="2000">
              <a:solidFill>
                <a:srgbClr val="FFFFFF"/>
              </a:solidFill>
              <a:latin typeface="Comfortaa"/>
              <a:ea typeface="Comfortaa"/>
              <a:cs typeface="Comfortaa"/>
              <a:sym typeface="Comfortaa"/>
            </a:endParaRPr>
          </a:p>
        </p:txBody>
      </p:sp>
      <p:sp>
        <p:nvSpPr>
          <p:cNvPr id="521" name="Google Shape;521;p113"/>
          <p:cNvSpPr txBox="1"/>
          <p:nvPr/>
        </p:nvSpPr>
        <p:spPr>
          <a:xfrm>
            <a:off x="3555125" y="8356450"/>
            <a:ext cx="2536200" cy="5718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ctr" rtl="0">
              <a:spcBef>
                <a:spcPts val="0"/>
              </a:spcBef>
              <a:spcAft>
                <a:spcPts val="0"/>
              </a:spcAft>
              <a:buNone/>
            </a:pPr>
            <a:r>
              <a:rPr lang="en-GB" sz="2000">
                <a:solidFill>
                  <a:srgbClr val="FFFFFF"/>
                </a:solidFill>
                <a:latin typeface="Comfortaa"/>
                <a:ea typeface="Comfortaa"/>
                <a:cs typeface="Comfortaa"/>
                <a:sym typeface="Comfortaa"/>
              </a:rPr>
              <a:t>Mariana Trench</a:t>
            </a:r>
            <a:endParaRPr sz="2000">
              <a:solidFill>
                <a:srgbClr val="FFFFFF"/>
              </a:solidFill>
              <a:latin typeface="Comfortaa"/>
              <a:ea typeface="Comfortaa"/>
              <a:cs typeface="Comfortaa"/>
              <a:sym typeface="Comfortaa"/>
            </a:endParaRPr>
          </a:p>
        </p:txBody>
      </p:sp>
      <p:sp>
        <p:nvSpPr>
          <p:cNvPr id="522" name="Google Shape;522;p113"/>
          <p:cNvSpPr txBox="1"/>
          <p:nvPr/>
        </p:nvSpPr>
        <p:spPr>
          <a:xfrm>
            <a:off x="2712175" y="7965238"/>
            <a:ext cx="1857900" cy="5718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megalodon</a:t>
            </a:r>
            <a:endParaRPr sz="2000">
              <a:solidFill>
                <a:srgbClr val="FFFFFF"/>
              </a:solidFill>
              <a:latin typeface="Comfortaa"/>
              <a:ea typeface="Comfortaa"/>
              <a:cs typeface="Comfortaa"/>
              <a:sym typeface="Comfortaa"/>
            </a:endParaRPr>
          </a:p>
        </p:txBody>
      </p:sp>
      <p:sp>
        <p:nvSpPr>
          <p:cNvPr id="523" name="Google Shape;523;p113"/>
          <p:cNvSpPr txBox="1"/>
          <p:nvPr/>
        </p:nvSpPr>
        <p:spPr>
          <a:xfrm>
            <a:off x="5562088" y="6462325"/>
            <a:ext cx="1685400" cy="6636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The abyss</a:t>
            </a:r>
            <a:endParaRPr sz="2000">
              <a:solidFill>
                <a:srgbClr val="FFFFFF"/>
              </a:solidFill>
              <a:latin typeface="Comfortaa"/>
              <a:ea typeface="Comfortaa"/>
              <a:cs typeface="Comfortaa"/>
              <a:sym typeface="Comfortaa"/>
            </a:endParaRPr>
          </a:p>
        </p:txBody>
      </p:sp>
      <p:sp>
        <p:nvSpPr>
          <p:cNvPr id="524" name="Google Shape;524;p113"/>
          <p:cNvSpPr txBox="1"/>
          <p:nvPr/>
        </p:nvSpPr>
        <p:spPr>
          <a:xfrm>
            <a:off x="7520175" y="6959638"/>
            <a:ext cx="1280700" cy="5718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Kraken</a:t>
            </a:r>
            <a:endParaRPr sz="2000">
              <a:solidFill>
                <a:srgbClr val="FFFFFF"/>
              </a:solidFill>
              <a:latin typeface="Comfortaa"/>
              <a:ea typeface="Comfortaa"/>
              <a:cs typeface="Comfortaa"/>
              <a:sym typeface="Comfortaa"/>
            </a:endParaRPr>
          </a:p>
        </p:txBody>
      </p:sp>
      <p:sp>
        <p:nvSpPr>
          <p:cNvPr id="525" name="Google Shape;525;p113"/>
          <p:cNvSpPr txBox="1"/>
          <p:nvPr/>
        </p:nvSpPr>
        <p:spPr>
          <a:xfrm>
            <a:off x="2608725" y="6582425"/>
            <a:ext cx="1857900" cy="8700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ctr" rtl="0">
              <a:spcBef>
                <a:spcPts val="0"/>
              </a:spcBef>
              <a:spcAft>
                <a:spcPts val="0"/>
              </a:spcAft>
              <a:buNone/>
            </a:pPr>
            <a:r>
              <a:rPr lang="en-GB" sz="2000">
                <a:solidFill>
                  <a:srgbClr val="FFFFFF"/>
                </a:solidFill>
                <a:latin typeface="Comfortaa"/>
                <a:ea typeface="Comfortaa"/>
                <a:cs typeface="Comfortaa"/>
                <a:sym typeface="Comfortaa"/>
              </a:rPr>
              <a:t>myths and legends</a:t>
            </a:r>
            <a:endParaRPr sz="2000">
              <a:solidFill>
                <a:srgbClr val="FFFFFF"/>
              </a:solidFill>
              <a:latin typeface="Comfortaa"/>
              <a:ea typeface="Comfortaa"/>
              <a:cs typeface="Comfortaa"/>
              <a:sym typeface="Comfortaa"/>
            </a:endParaRPr>
          </a:p>
        </p:txBody>
      </p:sp>
      <p:sp>
        <p:nvSpPr>
          <p:cNvPr id="526" name="Google Shape;526;p113"/>
          <p:cNvSpPr txBox="1"/>
          <p:nvPr/>
        </p:nvSpPr>
        <p:spPr>
          <a:xfrm>
            <a:off x="3963188" y="7591825"/>
            <a:ext cx="1685400" cy="5718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mermaids</a:t>
            </a:r>
            <a:endParaRPr sz="2000">
              <a:solidFill>
                <a:srgbClr val="FFFFFF"/>
              </a:solidFill>
              <a:latin typeface="Comfortaa"/>
              <a:ea typeface="Comfortaa"/>
              <a:cs typeface="Comfortaa"/>
              <a:sym typeface="Comfortaa"/>
            </a:endParaRPr>
          </a:p>
        </p:txBody>
      </p:sp>
      <p:sp>
        <p:nvSpPr>
          <p:cNvPr id="527" name="Google Shape;527;p113"/>
          <p:cNvSpPr txBox="1"/>
          <p:nvPr/>
        </p:nvSpPr>
        <p:spPr>
          <a:xfrm>
            <a:off x="2741463" y="7417263"/>
            <a:ext cx="1390500" cy="6636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Atlantis</a:t>
            </a:r>
            <a:endParaRPr sz="2000">
              <a:solidFill>
                <a:srgbClr val="FFFFFF"/>
              </a:solidFill>
              <a:latin typeface="Comfortaa"/>
              <a:ea typeface="Comfortaa"/>
              <a:cs typeface="Comfortaa"/>
              <a:sym typeface="Comfortaa"/>
            </a:endParaRPr>
          </a:p>
        </p:txBody>
      </p:sp>
      <p:sp>
        <p:nvSpPr>
          <p:cNvPr id="528" name="Google Shape;528;p113"/>
          <p:cNvSpPr txBox="1"/>
          <p:nvPr/>
        </p:nvSpPr>
        <p:spPr>
          <a:xfrm>
            <a:off x="6852088" y="7961100"/>
            <a:ext cx="1509900" cy="400200"/>
          </a:xfrm>
          <a:prstGeom prst="rect">
            <a:avLst/>
          </a:prstGeom>
          <a:noFill/>
          <a:ln>
            <a:noFill/>
          </a:ln>
          <a:effectLst>
            <a:outerShdw blurRad="42863" dist="28575" dir="180000" algn="bl" rotWithShape="0">
              <a:srgbClr val="FFE700">
                <a:alpha val="97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Lusitania</a:t>
            </a:r>
            <a:endParaRPr sz="2000">
              <a:solidFill>
                <a:srgbClr val="FFFFFF"/>
              </a:solidFill>
              <a:latin typeface="Comfortaa"/>
              <a:ea typeface="Comfortaa"/>
              <a:cs typeface="Comfortaa"/>
              <a:sym typeface="Comfortaa"/>
            </a:endParaRPr>
          </a:p>
        </p:txBody>
      </p:sp>
      <p:sp>
        <p:nvSpPr>
          <p:cNvPr id="529" name="Google Shape;529;p113"/>
          <p:cNvSpPr txBox="1"/>
          <p:nvPr/>
        </p:nvSpPr>
        <p:spPr>
          <a:xfrm>
            <a:off x="6115725" y="8311100"/>
            <a:ext cx="1904100" cy="663600"/>
          </a:xfrm>
          <a:prstGeom prst="rect">
            <a:avLst/>
          </a:prstGeom>
          <a:noFill/>
          <a:ln>
            <a:noFill/>
          </a:ln>
          <a:effectLst>
            <a:outerShdw blurRad="42863" dist="28575" dir="180000" algn="bl" rotWithShape="0">
              <a:srgbClr val="FFE700">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graveyard</a:t>
            </a:r>
            <a:endParaRPr sz="2000">
              <a:solidFill>
                <a:srgbClr val="FFFFFF"/>
              </a:solidFill>
              <a:latin typeface="Comfortaa"/>
              <a:ea typeface="Comfortaa"/>
              <a:cs typeface="Comfortaa"/>
              <a:sym typeface="Comfortaa"/>
            </a:endParaRPr>
          </a:p>
        </p:txBody>
      </p:sp>
      <p:sp>
        <p:nvSpPr>
          <p:cNvPr id="530" name="Google Shape;530;p113"/>
          <p:cNvSpPr txBox="1"/>
          <p:nvPr/>
        </p:nvSpPr>
        <p:spPr>
          <a:xfrm>
            <a:off x="2599675" y="5581450"/>
            <a:ext cx="2126700" cy="663600"/>
          </a:xfrm>
          <a:prstGeom prst="rect">
            <a:avLst/>
          </a:prstGeom>
          <a:noFill/>
          <a:ln>
            <a:noFill/>
          </a:ln>
          <a:effectLst>
            <a:outerShdw blurRad="42863" dist="28575" dir="180000" algn="bl" rotWithShape="0">
              <a:srgbClr val="7085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Lloyd Wright</a:t>
            </a:r>
            <a:endParaRPr sz="2000">
              <a:solidFill>
                <a:srgbClr val="FFFFFF"/>
              </a:solidFill>
              <a:latin typeface="Comfortaa"/>
              <a:ea typeface="Comfortaa"/>
              <a:cs typeface="Comfortaa"/>
              <a:sym typeface="Comfortaa"/>
            </a:endParaRPr>
          </a:p>
        </p:txBody>
      </p:sp>
      <p:sp>
        <p:nvSpPr>
          <p:cNvPr id="531" name="Google Shape;531;p113"/>
          <p:cNvSpPr txBox="1"/>
          <p:nvPr/>
        </p:nvSpPr>
        <p:spPr>
          <a:xfrm>
            <a:off x="2552688" y="6038650"/>
            <a:ext cx="1487400" cy="663600"/>
          </a:xfrm>
          <a:prstGeom prst="rect">
            <a:avLst/>
          </a:prstGeom>
          <a:noFill/>
          <a:ln>
            <a:noFill/>
          </a:ln>
          <a:effectLst>
            <a:outerShdw blurRad="42863" dist="28575" dir="180000" algn="bl" rotWithShape="0">
              <a:srgbClr val="7085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abstract</a:t>
            </a:r>
            <a:endParaRPr sz="2000">
              <a:solidFill>
                <a:srgbClr val="FFFFFF"/>
              </a:solidFill>
              <a:latin typeface="Comfortaa"/>
              <a:ea typeface="Comfortaa"/>
              <a:cs typeface="Comfortaa"/>
              <a:sym typeface="Comfortaa"/>
            </a:endParaRPr>
          </a:p>
        </p:txBody>
      </p:sp>
      <p:sp>
        <p:nvSpPr>
          <p:cNvPr id="532" name="Google Shape;532;p113"/>
          <p:cNvSpPr txBox="1"/>
          <p:nvPr/>
        </p:nvSpPr>
        <p:spPr>
          <a:xfrm>
            <a:off x="2931450" y="4529050"/>
            <a:ext cx="1989600" cy="663600"/>
          </a:xfrm>
          <a:prstGeom prst="rect">
            <a:avLst/>
          </a:prstGeom>
          <a:noFill/>
          <a:ln>
            <a:noFill/>
          </a:ln>
          <a:effectLst>
            <a:outerShdw blurRad="42863" dist="28575" dir="180000" algn="bl" rotWithShape="0">
              <a:srgbClr val="7085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Zaha Hadid</a:t>
            </a:r>
            <a:endParaRPr sz="2000">
              <a:solidFill>
                <a:srgbClr val="FFFFFF"/>
              </a:solidFill>
              <a:latin typeface="Comfortaa"/>
              <a:ea typeface="Comfortaa"/>
              <a:cs typeface="Comfortaa"/>
              <a:sym typeface="Comfortaa"/>
            </a:endParaRPr>
          </a:p>
        </p:txBody>
      </p:sp>
      <p:sp>
        <p:nvSpPr>
          <p:cNvPr id="533" name="Google Shape;533;p113"/>
          <p:cNvSpPr txBox="1"/>
          <p:nvPr/>
        </p:nvSpPr>
        <p:spPr>
          <a:xfrm>
            <a:off x="2737838" y="3946938"/>
            <a:ext cx="1584000" cy="663600"/>
          </a:xfrm>
          <a:prstGeom prst="rect">
            <a:avLst/>
          </a:prstGeom>
          <a:noFill/>
          <a:ln>
            <a:noFill/>
          </a:ln>
          <a:effectLst>
            <a:outerShdw blurRad="42863" dist="28575" dir="180000" algn="bl" rotWithShape="0">
              <a:srgbClr val="7085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futuristic</a:t>
            </a:r>
            <a:endParaRPr sz="2000">
              <a:solidFill>
                <a:srgbClr val="FFFFFF"/>
              </a:solidFill>
              <a:latin typeface="Comfortaa"/>
              <a:ea typeface="Comfortaa"/>
              <a:cs typeface="Comfortaa"/>
              <a:sym typeface="Comfortaa"/>
            </a:endParaRPr>
          </a:p>
        </p:txBody>
      </p:sp>
      <p:sp>
        <p:nvSpPr>
          <p:cNvPr id="534" name="Google Shape;534;p113"/>
          <p:cNvSpPr txBox="1"/>
          <p:nvPr/>
        </p:nvSpPr>
        <p:spPr>
          <a:xfrm>
            <a:off x="4313588" y="4088813"/>
            <a:ext cx="1509900" cy="663600"/>
          </a:xfrm>
          <a:prstGeom prst="rect">
            <a:avLst/>
          </a:prstGeom>
          <a:noFill/>
          <a:ln>
            <a:noFill/>
          </a:ln>
          <a:effectLst>
            <a:outerShdw blurRad="42863" dist="28575" dir="180000" algn="bl" rotWithShape="0">
              <a:srgbClr val="7085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dynamic</a:t>
            </a:r>
            <a:endParaRPr sz="2000">
              <a:solidFill>
                <a:srgbClr val="FFFFFF"/>
              </a:solidFill>
              <a:latin typeface="Comfortaa"/>
              <a:ea typeface="Comfortaa"/>
              <a:cs typeface="Comfortaa"/>
              <a:sym typeface="Comfortaa"/>
            </a:endParaRPr>
          </a:p>
        </p:txBody>
      </p:sp>
      <p:sp>
        <p:nvSpPr>
          <p:cNvPr id="535" name="Google Shape;535;p113"/>
          <p:cNvSpPr txBox="1"/>
          <p:nvPr/>
        </p:nvSpPr>
        <p:spPr>
          <a:xfrm>
            <a:off x="4314963" y="5896750"/>
            <a:ext cx="1857900" cy="663600"/>
          </a:xfrm>
          <a:prstGeom prst="rect">
            <a:avLst/>
          </a:prstGeom>
          <a:noFill/>
          <a:ln>
            <a:noFill/>
          </a:ln>
          <a:effectLst>
            <a:outerShdw blurRad="42863" dist="28575" dir="180000" algn="bl" rotWithShape="0">
              <a:srgbClr val="7085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continuous</a:t>
            </a:r>
            <a:endParaRPr sz="2000">
              <a:solidFill>
                <a:srgbClr val="FFFFFF"/>
              </a:solidFill>
              <a:latin typeface="Comfortaa"/>
              <a:ea typeface="Comfortaa"/>
              <a:cs typeface="Comfortaa"/>
              <a:sym typeface="Comfortaa"/>
            </a:endParaRPr>
          </a:p>
        </p:txBody>
      </p:sp>
      <p:sp>
        <p:nvSpPr>
          <p:cNvPr id="536" name="Google Shape;536;p113"/>
          <p:cNvSpPr txBox="1"/>
          <p:nvPr/>
        </p:nvSpPr>
        <p:spPr>
          <a:xfrm>
            <a:off x="4898525" y="4559025"/>
            <a:ext cx="1413600" cy="663600"/>
          </a:xfrm>
          <a:prstGeom prst="rect">
            <a:avLst/>
          </a:prstGeom>
          <a:noFill/>
          <a:ln>
            <a:noFill/>
          </a:ln>
          <a:effectLst>
            <a:outerShdw blurRad="42863" dist="28575" dir="180000" algn="bl" rotWithShape="0">
              <a:srgbClr val="7085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flowing</a:t>
            </a:r>
            <a:endParaRPr sz="2000">
              <a:solidFill>
                <a:srgbClr val="FFFFFF"/>
              </a:solidFill>
              <a:latin typeface="Comfortaa"/>
              <a:ea typeface="Comfortaa"/>
              <a:cs typeface="Comfortaa"/>
              <a:sym typeface="Comfortaa"/>
            </a:endParaRPr>
          </a:p>
        </p:txBody>
      </p:sp>
      <p:sp>
        <p:nvSpPr>
          <p:cNvPr id="537" name="Google Shape;537;p113"/>
          <p:cNvSpPr txBox="1"/>
          <p:nvPr/>
        </p:nvSpPr>
        <p:spPr>
          <a:xfrm>
            <a:off x="4898521" y="5538325"/>
            <a:ext cx="1029000" cy="663600"/>
          </a:xfrm>
          <a:prstGeom prst="rect">
            <a:avLst/>
          </a:prstGeom>
          <a:noFill/>
          <a:ln>
            <a:noFill/>
          </a:ln>
          <a:effectLst>
            <a:outerShdw blurRad="42863" dist="28575" dir="180000" algn="bl" rotWithShape="0">
              <a:srgbClr val="7085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form</a:t>
            </a:r>
            <a:endParaRPr sz="2000">
              <a:solidFill>
                <a:srgbClr val="FFFFFF"/>
              </a:solidFill>
              <a:latin typeface="Comfortaa"/>
              <a:ea typeface="Comfortaa"/>
              <a:cs typeface="Comfortaa"/>
              <a:sym typeface="Comfortaa"/>
            </a:endParaRPr>
          </a:p>
        </p:txBody>
      </p:sp>
      <p:sp>
        <p:nvSpPr>
          <p:cNvPr id="538" name="Google Shape;538;p113"/>
          <p:cNvSpPr txBox="1"/>
          <p:nvPr/>
        </p:nvSpPr>
        <p:spPr>
          <a:xfrm>
            <a:off x="6885420" y="3591950"/>
            <a:ext cx="997500" cy="663600"/>
          </a:xfrm>
          <a:prstGeom prst="rect">
            <a:avLst/>
          </a:prstGeom>
          <a:noFill/>
          <a:ln>
            <a:noFill/>
          </a:ln>
          <a:effectLst>
            <a:outerShdw blurRad="42863" dist="28575" dir="180000" algn="bl" rotWithShape="0">
              <a:srgbClr val="00BFFF">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dark</a:t>
            </a:r>
            <a:endParaRPr sz="2000">
              <a:solidFill>
                <a:srgbClr val="FFFFFF"/>
              </a:solidFill>
              <a:latin typeface="Comfortaa"/>
              <a:ea typeface="Comfortaa"/>
              <a:cs typeface="Comfortaa"/>
              <a:sym typeface="Comfortaa"/>
            </a:endParaRPr>
          </a:p>
        </p:txBody>
      </p:sp>
      <p:sp>
        <p:nvSpPr>
          <p:cNvPr id="539" name="Google Shape;539;p113"/>
          <p:cNvSpPr txBox="1"/>
          <p:nvPr/>
        </p:nvSpPr>
        <p:spPr>
          <a:xfrm>
            <a:off x="11077200" y="4139025"/>
            <a:ext cx="1240200" cy="663600"/>
          </a:xfrm>
          <a:prstGeom prst="rect">
            <a:avLst/>
          </a:prstGeom>
          <a:noFill/>
          <a:ln>
            <a:noFill/>
          </a:ln>
          <a:effectLst>
            <a:outerShdw blurRad="42863" dist="28575" dir="180000" algn="bl" rotWithShape="0">
              <a:srgbClr val="FF009A">
                <a:alpha val="97000"/>
              </a:srgbClr>
            </a:outerShdw>
          </a:effectLst>
        </p:spPr>
        <p:txBody>
          <a:bodyPr spcFirstLastPara="1" wrap="square" lIns="164125" tIns="164125" rIns="164125" bIns="164125" anchor="t" anchorCtr="0">
            <a:noAutofit/>
          </a:bodyPr>
          <a:lstStyle/>
          <a:p>
            <a:pPr marL="0" lvl="0" indent="0" algn="l" rtl="0">
              <a:spcBef>
                <a:spcPts val="0"/>
              </a:spcBef>
              <a:spcAft>
                <a:spcPts val="0"/>
              </a:spcAft>
              <a:buNone/>
            </a:pPr>
            <a:r>
              <a:rPr lang="en-GB" sz="2000">
                <a:solidFill>
                  <a:srgbClr val="FFFFFF"/>
                </a:solidFill>
                <a:latin typeface="Comfortaa"/>
                <a:ea typeface="Comfortaa"/>
                <a:cs typeface="Comfortaa"/>
                <a:sym typeface="Comfortaa"/>
              </a:rPr>
              <a:t>sharks</a:t>
            </a:r>
            <a:endParaRPr sz="2000">
              <a:solidFill>
                <a:srgbClr val="FFFFFF"/>
              </a:solidFill>
              <a:latin typeface="Comfortaa"/>
              <a:ea typeface="Comfortaa"/>
              <a:cs typeface="Comfortaa"/>
              <a:sym typeface="Comfortaa"/>
            </a:endParaRPr>
          </a:p>
        </p:txBody>
      </p:sp>
      <p:pic>
        <p:nvPicPr>
          <p:cNvPr id="540" name="Google Shape;540;p113"/>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12425025" y="6927499"/>
            <a:ext cx="2694975" cy="180004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1"/>
        <p:cNvGrpSpPr/>
        <p:nvPr/>
      </p:nvGrpSpPr>
      <p:grpSpPr>
        <a:xfrm>
          <a:off x="0" y="0"/>
          <a:ext cx="0" cy="0"/>
          <a:chOff x="0" y="0"/>
          <a:chExt cx="0" cy="0"/>
        </a:xfrm>
      </p:grpSpPr>
      <p:pic>
        <p:nvPicPr>
          <p:cNvPr id="1182" name="Google Shape;1182;p15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2161150" y="-2161150"/>
            <a:ext cx="10795000" cy="15117300"/>
          </a:xfrm>
          <a:prstGeom prst="rect">
            <a:avLst/>
          </a:prstGeom>
          <a:noFill/>
          <a:ln>
            <a:noFill/>
          </a:ln>
        </p:spPr>
      </p:pic>
      <p:sp>
        <p:nvSpPr>
          <p:cNvPr id="1183" name="Google Shape;1183;p158"/>
          <p:cNvSpPr txBox="1"/>
          <p:nvPr/>
        </p:nvSpPr>
        <p:spPr>
          <a:xfrm>
            <a:off x="90600" y="1472425"/>
            <a:ext cx="33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84" name="Google Shape;1184;p158"/>
          <p:cNvSpPr txBox="1"/>
          <p:nvPr/>
        </p:nvSpPr>
        <p:spPr>
          <a:xfrm>
            <a:off x="4248600" y="0"/>
            <a:ext cx="7552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rgbClr val="B6D7A8"/>
                </a:solidFill>
                <a:highlight>
                  <a:srgbClr val="38761D"/>
                </a:highlight>
                <a:latin typeface="Secular One"/>
                <a:ea typeface="Secular One"/>
                <a:cs typeface="Secular One"/>
                <a:sym typeface="Secular One"/>
              </a:rPr>
              <a:t>Biophilic design Table lamp</a:t>
            </a:r>
            <a:endParaRPr sz="3000">
              <a:solidFill>
                <a:srgbClr val="D9EAD3"/>
              </a:solidFill>
              <a:highlight>
                <a:srgbClr val="38761D"/>
              </a:highlight>
              <a:latin typeface="Secular One"/>
              <a:ea typeface="Secular One"/>
              <a:cs typeface="Secular One"/>
              <a:sym typeface="Secular One"/>
            </a:endParaRPr>
          </a:p>
        </p:txBody>
      </p:sp>
      <p:sp>
        <p:nvSpPr>
          <p:cNvPr id="1185" name="Google Shape;1185;p158"/>
          <p:cNvSpPr txBox="1"/>
          <p:nvPr/>
        </p:nvSpPr>
        <p:spPr>
          <a:xfrm>
            <a:off x="2842725" y="2588150"/>
            <a:ext cx="3033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 liked this pendant arch design from my previous sketch page because of the gaps in the support arm as it provided a more organic structure rather than a linear design.</a:t>
            </a:r>
            <a:endParaRPr/>
          </a:p>
        </p:txBody>
      </p:sp>
      <p:sp>
        <p:nvSpPr>
          <p:cNvPr id="1186" name="Google Shape;1186;p158"/>
          <p:cNvSpPr txBox="1"/>
          <p:nvPr/>
        </p:nvSpPr>
        <p:spPr>
          <a:xfrm>
            <a:off x="9758575" y="742500"/>
            <a:ext cx="13788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However, I felt as if the stem did not complement the gaps, so on this page I have explored a thicker, more bulbous form</a:t>
            </a:r>
            <a:endParaRPr/>
          </a:p>
        </p:txBody>
      </p:sp>
      <p:sp>
        <p:nvSpPr>
          <p:cNvPr id="1187" name="Google Shape;1187;p158"/>
          <p:cNvSpPr txBox="1"/>
          <p:nvPr/>
        </p:nvSpPr>
        <p:spPr>
          <a:xfrm>
            <a:off x="5248575" y="7011550"/>
            <a:ext cx="2736600" cy="38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Throughout this development, I considered more suitable and functional spaces for the plants because the weight of the light enclosure would be too heavy to carry plants and soil on the end of the stand and there would be a chance of it falling over. So, instead, I have used the spaces in the stem of the light to place the plants inside, This makes it easier to install and grow the plants and would be more suitable to water considering it is not near the light source. In addition, the overall weight distribution would be better.</a:t>
            </a:r>
            <a:endParaRPr/>
          </a:p>
        </p:txBody>
      </p:sp>
      <p:sp>
        <p:nvSpPr>
          <p:cNvPr id="1188" name="Google Shape;1188;p158"/>
          <p:cNvSpPr txBox="1"/>
          <p:nvPr/>
        </p:nvSpPr>
        <p:spPr>
          <a:xfrm>
            <a:off x="12065325" y="4879275"/>
            <a:ext cx="2736600" cy="23397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A consideration is the size of the lamp because if it was a floor lamp then would the light bulb alone look too small compared the the bulbous structure? However, I am going to explore how it can be scaled to be a table and floor lamp to see which dimensions suit the design more.</a:t>
            </a:r>
            <a:endParaRPr/>
          </a:p>
        </p:txBody>
      </p:sp>
      <p:sp>
        <p:nvSpPr>
          <p:cNvPr id="1189" name="Google Shape;1189;p158"/>
          <p:cNvSpPr txBox="1"/>
          <p:nvPr/>
        </p:nvSpPr>
        <p:spPr>
          <a:xfrm>
            <a:off x="11125800" y="7404650"/>
            <a:ext cx="33519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The design enables the plants to hang down and grow freely and naturally over the base of the light, this would make the structure of the light more integrated with the plants, creating a more natural look. </a:t>
            </a:r>
            <a:endParaRPr/>
          </a:p>
        </p:txBody>
      </p:sp>
      <p:sp>
        <p:nvSpPr>
          <p:cNvPr id="1190" name="Google Shape;1190;p158"/>
          <p:cNvSpPr txBox="1"/>
          <p:nvPr/>
        </p:nvSpPr>
        <p:spPr>
          <a:xfrm>
            <a:off x="12325500" y="8729750"/>
            <a:ext cx="2794500" cy="2124000"/>
          </a:xfrm>
          <a:prstGeom prst="rect">
            <a:avLst/>
          </a:prstGeom>
          <a:solidFill>
            <a:srgbClr val="B6D7A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In reflection, I have now generated an idea that focuses on form as well as function and uses space better. My next step is to use OnShape to explore how I can build this design and to consider where the lighting goes and the best structure for the plants.</a:t>
            </a:r>
            <a:endParaRPr/>
          </a:p>
        </p:txBody>
      </p:sp>
      <p:sp>
        <p:nvSpPr>
          <p:cNvPr id="1191" name="Google Shape;1191;p158"/>
          <p:cNvSpPr txBox="1"/>
          <p:nvPr/>
        </p:nvSpPr>
        <p:spPr>
          <a:xfrm>
            <a:off x="6258225" y="5049000"/>
            <a:ext cx="21639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 would add stones to the base of the lighting system in order for it to look an integral part of the design and to compliment the plants.</a:t>
            </a:r>
            <a:endParaRPr/>
          </a:p>
        </p:txBody>
      </p:sp>
      <p:sp>
        <p:nvSpPr>
          <p:cNvPr id="1192" name="Google Shape;1192;p158"/>
          <p:cNvSpPr txBox="1"/>
          <p:nvPr/>
        </p:nvSpPr>
        <p:spPr>
          <a:xfrm>
            <a:off x="1272850" y="7191650"/>
            <a:ext cx="835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SIDE#</a:t>
            </a:r>
            <a:endParaRPr/>
          </a:p>
          <a:p>
            <a:pPr marL="0" lvl="0" indent="0" algn="l" rtl="0">
              <a:spcBef>
                <a:spcPts val="0"/>
              </a:spcBef>
              <a:spcAft>
                <a:spcPts val="0"/>
              </a:spcAft>
              <a:buNone/>
            </a:pPr>
            <a:r>
              <a:rPr lang="en-GB"/>
              <a:t>VIEW</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59"/>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p>
            <a:pPr marL="0" lvl="0" indent="0" algn="l" rtl="0">
              <a:spcBef>
                <a:spcPts val="0"/>
              </a:spcBef>
              <a:spcAft>
                <a:spcPts val="0"/>
              </a:spcAft>
              <a:buNone/>
            </a:pPr>
            <a:endParaRPr/>
          </a:p>
        </p:txBody>
      </p:sp>
      <p:sp>
        <p:nvSpPr>
          <p:cNvPr id="1198" name="Google Shape;1198;p159"/>
          <p:cNvSpPr txBox="1">
            <a:spLocks noGrp="1"/>
          </p:cNvSpPr>
          <p:nvPr>
            <p:ph type="body" idx="1"/>
          </p:nvPr>
        </p:nvSpPr>
        <p:spPr>
          <a:xfrm>
            <a:off x="515409" y="2395696"/>
            <a:ext cx="14089200" cy="7101900"/>
          </a:xfrm>
          <a:prstGeom prst="rect">
            <a:avLst/>
          </a:prstGeom>
        </p:spPr>
        <p:txBody>
          <a:bodyPr spcFirstLastPara="1" wrap="square" lIns="164125" tIns="164125" rIns="164125" bIns="164125" anchor="t" anchorCtr="0">
            <a:noAutofit/>
          </a:bodyPr>
          <a:lstStyle/>
          <a:p>
            <a:pPr marL="0" lvl="0" indent="0" algn="l" rtl="0">
              <a:spcBef>
                <a:spcPts val="0"/>
              </a:spcBef>
              <a:spcAft>
                <a:spcPts val="2900"/>
              </a:spcAft>
              <a:buNone/>
            </a:pPr>
            <a:endParaRPr/>
          </a:p>
        </p:txBody>
      </p:sp>
      <p:pic>
        <p:nvPicPr>
          <p:cNvPr id="1199" name="Google Shape;1199;p15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5400000">
            <a:off x="2274115" y="-2274112"/>
            <a:ext cx="10671979" cy="15220209"/>
          </a:xfrm>
          <a:prstGeom prst="rect">
            <a:avLst/>
          </a:prstGeom>
          <a:noFill/>
          <a:ln>
            <a:noFill/>
          </a:ln>
        </p:spPr>
      </p:pic>
      <p:sp>
        <p:nvSpPr>
          <p:cNvPr id="1200" name="Google Shape;1200;p159"/>
          <p:cNvSpPr txBox="1"/>
          <p:nvPr/>
        </p:nvSpPr>
        <p:spPr>
          <a:xfrm>
            <a:off x="0" y="73543"/>
            <a:ext cx="5190900" cy="735300"/>
          </a:xfrm>
          <a:prstGeom prst="rect">
            <a:avLst/>
          </a:prstGeom>
          <a:noFill/>
          <a:ln>
            <a:noFill/>
          </a:ln>
        </p:spPr>
        <p:txBody>
          <a:bodyPr spcFirstLastPara="1" wrap="square" lIns="64650" tIns="64650" rIns="64650" bIns="64650" anchor="t" anchorCtr="0">
            <a:noAutofit/>
          </a:bodyPr>
          <a:lstStyle/>
          <a:p>
            <a:pPr marL="0" lvl="0" indent="0" algn="l" rtl="0">
              <a:spcBef>
                <a:spcPts val="0"/>
              </a:spcBef>
              <a:spcAft>
                <a:spcPts val="0"/>
              </a:spcAft>
              <a:buNone/>
            </a:pPr>
            <a:endParaRPr sz="2800" u="sng"/>
          </a:p>
        </p:txBody>
      </p:sp>
      <p:sp>
        <p:nvSpPr>
          <p:cNvPr id="1201" name="Google Shape;1201;p159"/>
          <p:cNvSpPr txBox="1"/>
          <p:nvPr/>
        </p:nvSpPr>
        <p:spPr>
          <a:xfrm>
            <a:off x="411798" y="189797"/>
            <a:ext cx="4132200" cy="735300"/>
          </a:xfrm>
          <a:prstGeom prst="rect">
            <a:avLst/>
          </a:prstGeom>
          <a:noFill/>
          <a:ln>
            <a:noFill/>
          </a:ln>
        </p:spPr>
        <p:txBody>
          <a:bodyPr spcFirstLastPara="1" wrap="square" lIns="64650" tIns="64650" rIns="64650" bIns="64650" anchor="t" anchorCtr="0">
            <a:noAutofit/>
          </a:bodyPr>
          <a:lstStyle/>
          <a:p>
            <a:pPr marL="0" lvl="0" indent="0" algn="l" rtl="0">
              <a:spcBef>
                <a:spcPts val="0"/>
              </a:spcBef>
              <a:spcAft>
                <a:spcPts val="0"/>
              </a:spcAft>
              <a:buNone/>
            </a:pPr>
            <a:r>
              <a:rPr lang="en-GB" sz="4200" u="sng"/>
              <a:t>Developed Idea</a:t>
            </a:r>
            <a:endParaRPr sz="4200" u="sng"/>
          </a:p>
        </p:txBody>
      </p:sp>
      <p:sp>
        <p:nvSpPr>
          <p:cNvPr id="1202" name="Google Shape;1202;p159"/>
          <p:cNvSpPr txBox="1"/>
          <p:nvPr/>
        </p:nvSpPr>
        <p:spPr>
          <a:xfrm>
            <a:off x="205864" y="9177176"/>
            <a:ext cx="6323400" cy="955800"/>
          </a:xfrm>
          <a:prstGeom prst="rect">
            <a:avLst/>
          </a:prstGeom>
          <a:noFill/>
          <a:ln>
            <a:noFill/>
          </a:ln>
        </p:spPr>
        <p:txBody>
          <a:bodyPr spcFirstLastPara="1" wrap="square" lIns="64650" tIns="64650" rIns="64650" bIns="64650" anchor="t" anchorCtr="0">
            <a:noAutofit/>
          </a:bodyPr>
          <a:lstStyle/>
          <a:p>
            <a:pPr marL="0" lvl="0" indent="0" algn="l" rtl="0">
              <a:spcBef>
                <a:spcPts val="0"/>
              </a:spcBef>
              <a:spcAft>
                <a:spcPts val="0"/>
              </a:spcAft>
              <a:buNone/>
            </a:pPr>
            <a:r>
              <a:rPr lang="en-GB" sz="2200">
                <a:latin typeface="Caveat"/>
                <a:ea typeface="Caveat"/>
                <a:cs typeface="Caveat"/>
                <a:sym typeface="Caveat"/>
              </a:rPr>
              <a:t>For this idea I decided to develop one of my table  lamp designs inspired by modern architecture. This design feature heavily on the geometric and modern forms in work by architects such as Sir Norman Foster.</a:t>
            </a:r>
            <a:endParaRPr sz="2200">
              <a:latin typeface="Caveat"/>
              <a:ea typeface="Caveat"/>
              <a:cs typeface="Caveat"/>
              <a:sym typeface="Caveat"/>
            </a:endParaRPr>
          </a:p>
        </p:txBody>
      </p:sp>
      <p:sp>
        <p:nvSpPr>
          <p:cNvPr id="1203" name="Google Shape;1203;p159"/>
          <p:cNvSpPr txBox="1"/>
          <p:nvPr/>
        </p:nvSpPr>
        <p:spPr>
          <a:xfrm>
            <a:off x="8426268" y="189797"/>
            <a:ext cx="2985300" cy="1190400"/>
          </a:xfrm>
          <a:prstGeom prst="rect">
            <a:avLst/>
          </a:prstGeom>
          <a:noFill/>
          <a:ln>
            <a:noFill/>
          </a:ln>
        </p:spPr>
        <p:txBody>
          <a:bodyPr spcFirstLastPara="1" wrap="square" lIns="64650" tIns="64650" rIns="64650" bIns="64650" anchor="t" anchorCtr="0">
            <a:noAutofit/>
          </a:bodyPr>
          <a:lstStyle/>
          <a:p>
            <a:pPr marL="0" lvl="0" indent="0" algn="l" rtl="0">
              <a:spcBef>
                <a:spcPts val="0"/>
              </a:spcBef>
              <a:spcAft>
                <a:spcPts val="0"/>
              </a:spcAft>
              <a:buNone/>
            </a:pPr>
            <a:r>
              <a:rPr lang="en-GB" sz="2100">
                <a:latin typeface="Caveat"/>
                <a:ea typeface="Caveat"/>
                <a:cs typeface="Caveat"/>
                <a:sym typeface="Caveat"/>
              </a:rPr>
              <a:t>This design will feature a central light that will cast outwards through geometric shards attached to the sleeve</a:t>
            </a:r>
            <a:endParaRPr sz="2100">
              <a:latin typeface="Caveat"/>
              <a:ea typeface="Caveat"/>
              <a:cs typeface="Caveat"/>
              <a:sym typeface="Caveat"/>
            </a:endParaRPr>
          </a:p>
        </p:txBody>
      </p:sp>
      <p:sp>
        <p:nvSpPr>
          <p:cNvPr id="1204" name="Google Shape;1204;p159"/>
          <p:cNvSpPr txBox="1"/>
          <p:nvPr/>
        </p:nvSpPr>
        <p:spPr>
          <a:xfrm>
            <a:off x="9504586" y="9254131"/>
            <a:ext cx="5100000" cy="1190400"/>
          </a:xfrm>
          <a:prstGeom prst="rect">
            <a:avLst/>
          </a:prstGeom>
          <a:noFill/>
          <a:ln>
            <a:noFill/>
          </a:ln>
        </p:spPr>
        <p:txBody>
          <a:bodyPr spcFirstLastPara="1" wrap="square" lIns="64650" tIns="64650" rIns="64650" bIns="64650" anchor="t" anchorCtr="0">
            <a:noAutofit/>
          </a:bodyPr>
          <a:lstStyle/>
          <a:p>
            <a:pPr marL="0" lvl="0" indent="0" algn="l" rtl="0">
              <a:spcBef>
                <a:spcPts val="0"/>
              </a:spcBef>
              <a:spcAft>
                <a:spcPts val="0"/>
              </a:spcAft>
              <a:buNone/>
            </a:pPr>
            <a:r>
              <a:rPr lang="en-GB" sz="2100">
                <a:latin typeface="Caveat"/>
                <a:ea typeface="Caveat"/>
                <a:cs typeface="Caveat"/>
                <a:sym typeface="Caveat"/>
              </a:rPr>
              <a:t>I Like this design as it takes inspiration from both my research designers and modern iconic architecture. I will continue to develop this design up until its making.</a:t>
            </a:r>
            <a:endParaRPr sz="2100">
              <a:latin typeface="Caveat"/>
              <a:ea typeface="Caveat"/>
              <a:cs typeface="Caveat"/>
              <a:sym typeface="Cavea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pic>
        <p:nvPicPr>
          <p:cNvPr id="1209" name="Google Shape;1209;p16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076825"/>
            <a:ext cx="15120001" cy="853834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5E439A-F963-47AF-9820-CAA28009016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4378" y="-1"/>
            <a:ext cx="15001267" cy="10691813"/>
          </a:xfrm>
          <a:prstGeom prst="rect">
            <a:avLst/>
          </a:prstGeom>
        </p:spPr>
      </p:pic>
    </p:spTree>
    <p:extLst>
      <p:ext uri="{BB962C8B-B14F-4D97-AF65-F5344CB8AC3E}">
        <p14:creationId xmlns:p14="http://schemas.microsoft.com/office/powerpoint/2010/main" val="6965704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pic>
        <p:nvPicPr>
          <p:cNvPr id="1214" name="Google Shape;1214;p16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603526">
            <a:off x="12978192" y="991733"/>
            <a:ext cx="2808067" cy="2721708"/>
          </a:xfrm>
          <a:prstGeom prst="rect">
            <a:avLst/>
          </a:prstGeom>
          <a:noFill/>
          <a:ln>
            <a:noFill/>
          </a:ln>
        </p:spPr>
      </p:pic>
      <p:sp>
        <p:nvSpPr>
          <p:cNvPr id="1215" name="Google Shape;1215;p161"/>
          <p:cNvSpPr txBox="1"/>
          <p:nvPr/>
        </p:nvSpPr>
        <p:spPr>
          <a:xfrm>
            <a:off x="0" y="0"/>
            <a:ext cx="15120000" cy="1262700"/>
          </a:xfrm>
          <a:prstGeom prst="rect">
            <a:avLst/>
          </a:prstGeom>
          <a:noFill/>
          <a:ln>
            <a:noFill/>
          </a:ln>
          <a:effectLst>
            <a:outerShdw blurRad="171450" dist="76200" algn="bl" rotWithShape="0">
              <a:srgbClr val="C27BA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8000" b="1" i="1">
                <a:solidFill>
                  <a:srgbClr val="FFFFFF"/>
                </a:solidFill>
                <a:latin typeface="Amatic SC"/>
                <a:ea typeface="Amatic SC"/>
                <a:cs typeface="Amatic SC"/>
                <a:sym typeface="Amatic SC"/>
              </a:rPr>
              <a:t>CHAIR DESIGNS CAD MODELING</a:t>
            </a:r>
            <a:endParaRPr sz="8000" b="1" i="1">
              <a:solidFill>
                <a:srgbClr val="FFFFFF"/>
              </a:solidFill>
              <a:latin typeface="Amatic SC"/>
              <a:ea typeface="Amatic SC"/>
              <a:cs typeface="Amatic SC"/>
              <a:sym typeface="Amatic SC"/>
            </a:endParaRPr>
          </a:p>
        </p:txBody>
      </p:sp>
      <p:pic>
        <p:nvPicPr>
          <p:cNvPr id="1216" name="Google Shape;1216;p16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05400" y="2209788"/>
            <a:ext cx="5173036" cy="3693775"/>
          </a:xfrm>
          <a:prstGeom prst="rect">
            <a:avLst/>
          </a:prstGeom>
          <a:noFill/>
          <a:ln>
            <a:noFill/>
          </a:ln>
        </p:spPr>
      </p:pic>
      <p:pic>
        <p:nvPicPr>
          <p:cNvPr id="1217" name="Google Shape;1217;p16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flipH="1">
            <a:off x="8083350" y="957900"/>
            <a:ext cx="4939650" cy="4029475"/>
          </a:xfrm>
          <a:prstGeom prst="rect">
            <a:avLst/>
          </a:prstGeom>
          <a:noFill/>
          <a:ln>
            <a:noFill/>
          </a:ln>
          <a:effectLst>
            <a:outerShdw blurRad="371475" dist="228600" dir="10800000" algn="bl" rotWithShape="0">
              <a:srgbClr val="C27BA0">
                <a:alpha val="50000"/>
              </a:srgbClr>
            </a:outerShdw>
          </a:effectLst>
        </p:spPr>
      </p:pic>
      <p:sp>
        <p:nvSpPr>
          <p:cNvPr id="1218" name="Google Shape;1218;p161"/>
          <p:cNvSpPr txBox="1"/>
          <p:nvPr/>
        </p:nvSpPr>
        <p:spPr>
          <a:xfrm>
            <a:off x="10222025" y="76200"/>
            <a:ext cx="4821600" cy="1262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800">
                <a:solidFill>
                  <a:srgbClr val="FFFFFF"/>
                </a:solidFill>
                <a:latin typeface="Comfortaa"/>
                <a:ea typeface="Comfortaa"/>
                <a:cs typeface="Comfortaa"/>
                <a:sym typeface="Comfortaa"/>
              </a:rPr>
              <a:t>When </a:t>
            </a:r>
            <a:r>
              <a:rPr lang="en-GB" sz="1800">
                <a:solidFill>
                  <a:srgbClr val="DB00FF"/>
                </a:solidFill>
                <a:latin typeface="Comfortaa"/>
                <a:ea typeface="Comfortaa"/>
                <a:cs typeface="Comfortaa"/>
                <a:sym typeface="Comfortaa"/>
              </a:rPr>
              <a:t>light</a:t>
            </a:r>
            <a:r>
              <a:rPr lang="en-GB" sz="1800">
                <a:solidFill>
                  <a:srgbClr val="FFFFFF"/>
                </a:solidFill>
                <a:latin typeface="Comfortaa"/>
                <a:ea typeface="Comfortaa"/>
                <a:cs typeface="Comfortaa"/>
                <a:sym typeface="Comfortaa"/>
              </a:rPr>
              <a:t> is shone on the chair it will give the same </a:t>
            </a:r>
            <a:r>
              <a:rPr lang="en-GB" sz="1800">
                <a:solidFill>
                  <a:srgbClr val="DB00FF"/>
                </a:solidFill>
                <a:latin typeface="Comfortaa"/>
                <a:ea typeface="Comfortaa"/>
                <a:cs typeface="Comfortaa"/>
                <a:sym typeface="Comfortaa"/>
              </a:rPr>
              <a:t>glowing</a:t>
            </a:r>
            <a:r>
              <a:rPr lang="en-GB" sz="1800">
                <a:solidFill>
                  <a:srgbClr val="FFFFFF"/>
                </a:solidFill>
                <a:latin typeface="Comfortaa"/>
                <a:ea typeface="Comfortaa"/>
                <a:cs typeface="Comfortaa"/>
                <a:sym typeface="Comfortaa"/>
              </a:rPr>
              <a:t> effect as the </a:t>
            </a:r>
            <a:r>
              <a:rPr lang="en-GB" sz="1800">
                <a:solidFill>
                  <a:srgbClr val="DB00FF"/>
                </a:solidFill>
                <a:latin typeface="Comfortaa"/>
                <a:ea typeface="Comfortaa"/>
                <a:cs typeface="Comfortaa"/>
                <a:sym typeface="Comfortaa"/>
              </a:rPr>
              <a:t>Ron Arad</a:t>
            </a:r>
            <a:r>
              <a:rPr lang="en-GB" sz="1800">
                <a:solidFill>
                  <a:srgbClr val="FFFFFF"/>
                </a:solidFill>
                <a:latin typeface="Comfortaa"/>
                <a:ea typeface="Comfortaa"/>
                <a:cs typeface="Comfortaa"/>
                <a:sym typeface="Comfortaa"/>
              </a:rPr>
              <a:t> inspired </a:t>
            </a:r>
            <a:r>
              <a:rPr lang="en-GB" sz="1800">
                <a:solidFill>
                  <a:srgbClr val="DB00FF"/>
                </a:solidFill>
                <a:latin typeface="Comfortaa"/>
                <a:ea typeface="Comfortaa"/>
                <a:cs typeface="Comfortaa"/>
                <a:sym typeface="Comfortaa"/>
              </a:rPr>
              <a:t>shapes</a:t>
            </a:r>
            <a:r>
              <a:rPr lang="en-GB" sz="1800">
                <a:solidFill>
                  <a:srgbClr val="FFFFFF"/>
                </a:solidFill>
                <a:latin typeface="Comfortaa"/>
                <a:ea typeface="Comfortaa"/>
                <a:cs typeface="Comfortaa"/>
                <a:sym typeface="Comfortaa"/>
              </a:rPr>
              <a:t>.</a:t>
            </a:r>
            <a:endParaRPr sz="1800">
              <a:solidFill>
                <a:srgbClr val="FFFFFF"/>
              </a:solidFill>
              <a:latin typeface="Comfortaa"/>
              <a:ea typeface="Comfortaa"/>
              <a:cs typeface="Comfortaa"/>
              <a:sym typeface="Comfortaa"/>
            </a:endParaRPr>
          </a:p>
        </p:txBody>
      </p:sp>
      <p:cxnSp>
        <p:nvCxnSpPr>
          <p:cNvPr id="1219" name="Google Shape;1219;p161"/>
          <p:cNvCxnSpPr/>
          <p:nvPr/>
        </p:nvCxnSpPr>
        <p:spPr>
          <a:xfrm flipH="1">
            <a:off x="12516175" y="1010375"/>
            <a:ext cx="1456800" cy="472500"/>
          </a:xfrm>
          <a:prstGeom prst="straightConnector1">
            <a:avLst/>
          </a:prstGeom>
          <a:noFill/>
          <a:ln w="28575" cap="flat" cmpd="sng">
            <a:solidFill>
              <a:srgbClr val="FFFFFF"/>
            </a:solidFill>
            <a:prstDash val="solid"/>
            <a:round/>
            <a:headEnd type="none" w="med" len="med"/>
            <a:tailEnd type="oval" w="med" len="med"/>
          </a:ln>
        </p:spPr>
      </p:cxnSp>
      <p:pic>
        <p:nvPicPr>
          <p:cNvPr id="1220" name="Google Shape;1220;p16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6534150"/>
            <a:ext cx="6734400" cy="4157850"/>
          </a:xfrm>
          <a:prstGeom prst="rect">
            <a:avLst/>
          </a:prstGeom>
          <a:noFill/>
          <a:ln>
            <a:noFill/>
          </a:ln>
        </p:spPr>
      </p:pic>
      <p:pic>
        <p:nvPicPr>
          <p:cNvPr id="1221" name="Google Shape;1221;p16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639825" y="2380991"/>
            <a:ext cx="3732100" cy="4808583"/>
          </a:xfrm>
          <a:prstGeom prst="rect">
            <a:avLst/>
          </a:prstGeom>
          <a:noFill/>
          <a:ln>
            <a:noFill/>
          </a:ln>
          <a:effectLst>
            <a:outerShdw blurRad="328613" dist="190500" dir="10860000" algn="bl" rotWithShape="0">
              <a:srgbClr val="C27BA0">
                <a:alpha val="50000"/>
              </a:srgbClr>
            </a:outerShdw>
          </a:effectLst>
        </p:spPr>
      </p:pic>
      <p:sp>
        <p:nvSpPr>
          <p:cNvPr id="1222" name="Google Shape;1222;p161"/>
          <p:cNvSpPr txBox="1"/>
          <p:nvPr/>
        </p:nvSpPr>
        <p:spPr>
          <a:xfrm>
            <a:off x="10044025" y="5348500"/>
            <a:ext cx="5025900" cy="1687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800">
                <a:solidFill>
                  <a:srgbClr val="FFFFFF"/>
                </a:solidFill>
                <a:latin typeface="Comfortaa"/>
                <a:ea typeface="Comfortaa"/>
                <a:cs typeface="Comfortaa"/>
                <a:sym typeface="Comfortaa"/>
              </a:rPr>
              <a:t>These design are my favourite as I like the shapes and how they are of </a:t>
            </a:r>
            <a:r>
              <a:rPr lang="en-GB" sz="1800">
                <a:solidFill>
                  <a:srgbClr val="DB00FF"/>
                </a:solidFill>
                <a:latin typeface="Comfortaa"/>
                <a:ea typeface="Comfortaa"/>
                <a:cs typeface="Comfortaa"/>
                <a:sym typeface="Comfortaa"/>
              </a:rPr>
              <a:t>different types</a:t>
            </a:r>
            <a:r>
              <a:rPr lang="en-GB" sz="1800">
                <a:solidFill>
                  <a:srgbClr val="FFFFFF"/>
                </a:solidFill>
                <a:latin typeface="Comfortaa"/>
                <a:ea typeface="Comfortaa"/>
                <a:cs typeface="Comfortaa"/>
                <a:sym typeface="Comfortaa"/>
              </a:rPr>
              <a:t> of chairs for example the </a:t>
            </a:r>
            <a:r>
              <a:rPr lang="en-GB" sz="1800">
                <a:solidFill>
                  <a:srgbClr val="DB00FF"/>
                </a:solidFill>
                <a:latin typeface="Comfortaa"/>
                <a:ea typeface="Comfortaa"/>
                <a:cs typeface="Comfortaa"/>
                <a:sym typeface="Comfortaa"/>
              </a:rPr>
              <a:t>bar stool</a:t>
            </a:r>
            <a:r>
              <a:rPr lang="en-GB" sz="1800">
                <a:solidFill>
                  <a:srgbClr val="FFFFFF"/>
                </a:solidFill>
                <a:latin typeface="Comfortaa"/>
                <a:ea typeface="Comfortaa"/>
                <a:cs typeface="Comfortaa"/>
                <a:sym typeface="Comfortaa"/>
              </a:rPr>
              <a:t> or the </a:t>
            </a:r>
            <a:r>
              <a:rPr lang="en-GB" sz="1800">
                <a:solidFill>
                  <a:srgbClr val="DB00FF"/>
                </a:solidFill>
                <a:latin typeface="Comfortaa"/>
                <a:ea typeface="Comfortaa"/>
                <a:cs typeface="Comfortaa"/>
                <a:sym typeface="Comfortaa"/>
              </a:rPr>
              <a:t>rocking chairs</a:t>
            </a:r>
            <a:r>
              <a:rPr lang="en-GB" sz="1800">
                <a:solidFill>
                  <a:srgbClr val="FFFFFF"/>
                </a:solidFill>
                <a:latin typeface="Comfortaa"/>
                <a:ea typeface="Comfortaa"/>
                <a:cs typeface="Comfortaa"/>
                <a:sym typeface="Comfortaa"/>
              </a:rPr>
              <a:t> and would like to design more types of chairs. </a:t>
            </a:r>
            <a:endParaRPr sz="1800">
              <a:solidFill>
                <a:srgbClr val="FFFFFF"/>
              </a:solidFill>
              <a:latin typeface="Comfortaa"/>
              <a:ea typeface="Comfortaa"/>
              <a:cs typeface="Comfortaa"/>
              <a:sym typeface="Comfortaa"/>
            </a:endParaRPr>
          </a:p>
        </p:txBody>
      </p:sp>
      <p:cxnSp>
        <p:nvCxnSpPr>
          <p:cNvPr id="1223" name="Google Shape;1223;p161"/>
          <p:cNvCxnSpPr/>
          <p:nvPr/>
        </p:nvCxnSpPr>
        <p:spPr>
          <a:xfrm rot="10800000">
            <a:off x="7948300" y="5097150"/>
            <a:ext cx="1855500" cy="550500"/>
          </a:xfrm>
          <a:prstGeom prst="straightConnector1">
            <a:avLst/>
          </a:prstGeom>
          <a:noFill/>
          <a:ln w="28575" cap="flat" cmpd="sng">
            <a:solidFill>
              <a:srgbClr val="FFFFFF"/>
            </a:solidFill>
            <a:prstDash val="solid"/>
            <a:round/>
            <a:headEnd type="none" w="med" len="med"/>
            <a:tailEnd type="oval" w="med" len="med"/>
          </a:ln>
        </p:spPr>
      </p:cxnSp>
      <p:sp>
        <p:nvSpPr>
          <p:cNvPr id="1224" name="Google Shape;1224;p161"/>
          <p:cNvSpPr txBox="1"/>
          <p:nvPr/>
        </p:nvSpPr>
        <p:spPr>
          <a:xfrm>
            <a:off x="105400" y="1282500"/>
            <a:ext cx="8973300" cy="755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900">
                <a:solidFill>
                  <a:srgbClr val="FFFFFF"/>
                </a:solidFill>
                <a:latin typeface="Comfortaa"/>
                <a:ea typeface="Comfortaa"/>
                <a:cs typeface="Comfortaa"/>
                <a:sym typeface="Comfortaa"/>
              </a:rPr>
              <a:t>The </a:t>
            </a:r>
            <a:r>
              <a:rPr lang="en-GB" sz="1900">
                <a:solidFill>
                  <a:srgbClr val="DB00FF"/>
                </a:solidFill>
                <a:latin typeface="Comfortaa"/>
                <a:ea typeface="Comfortaa"/>
                <a:cs typeface="Comfortaa"/>
                <a:sym typeface="Comfortaa"/>
              </a:rPr>
              <a:t>colours</a:t>
            </a:r>
            <a:r>
              <a:rPr lang="en-GB" sz="1900">
                <a:solidFill>
                  <a:srgbClr val="FFFFFF"/>
                </a:solidFill>
                <a:latin typeface="Comfortaa"/>
                <a:ea typeface="Comfortaa"/>
                <a:cs typeface="Comfortaa"/>
                <a:sym typeface="Comfortaa"/>
              </a:rPr>
              <a:t> remind me of </a:t>
            </a:r>
            <a:r>
              <a:rPr lang="en-GB" sz="1900">
                <a:solidFill>
                  <a:srgbClr val="DB00FF"/>
                </a:solidFill>
                <a:latin typeface="Comfortaa"/>
                <a:ea typeface="Comfortaa"/>
                <a:cs typeface="Comfortaa"/>
                <a:sym typeface="Comfortaa"/>
              </a:rPr>
              <a:t>Zaha Hadid’s lighting</a:t>
            </a:r>
            <a:r>
              <a:rPr lang="en-GB" sz="1900">
                <a:solidFill>
                  <a:srgbClr val="FFFFFF"/>
                </a:solidFill>
                <a:latin typeface="Comfortaa"/>
                <a:ea typeface="Comfortaa"/>
                <a:cs typeface="Comfortaa"/>
                <a:sym typeface="Comfortaa"/>
              </a:rPr>
              <a:t>. I think that the effect of the chairs </a:t>
            </a:r>
            <a:r>
              <a:rPr lang="en-GB" sz="1900">
                <a:solidFill>
                  <a:srgbClr val="DB00FF"/>
                </a:solidFill>
                <a:latin typeface="Comfortaa"/>
                <a:ea typeface="Comfortaa"/>
                <a:cs typeface="Comfortaa"/>
                <a:sym typeface="Comfortaa"/>
              </a:rPr>
              <a:t>glowing</a:t>
            </a:r>
            <a:r>
              <a:rPr lang="en-GB" sz="1900">
                <a:solidFill>
                  <a:srgbClr val="FFFFFF"/>
                </a:solidFill>
                <a:latin typeface="Comfortaa"/>
                <a:ea typeface="Comfortaa"/>
                <a:cs typeface="Comfortaa"/>
                <a:sym typeface="Comfortaa"/>
              </a:rPr>
              <a:t> makes them look </a:t>
            </a:r>
            <a:r>
              <a:rPr lang="en-GB" sz="1900">
                <a:solidFill>
                  <a:srgbClr val="DB00FF"/>
                </a:solidFill>
                <a:latin typeface="Comfortaa"/>
                <a:ea typeface="Comfortaa"/>
                <a:cs typeface="Comfortaa"/>
                <a:sym typeface="Comfortaa"/>
              </a:rPr>
              <a:t>mythical</a:t>
            </a:r>
            <a:r>
              <a:rPr lang="en-GB" sz="1900">
                <a:solidFill>
                  <a:srgbClr val="FFFFFF"/>
                </a:solidFill>
                <a:latin typeface="Comfortaa"/>
                <a:ea typeface="Comfortaa"/>
                <a:cs typeface="Comfortaa"/>
                <a:sym typeface="Comfortaa"/>
              </a:rPr>
              <a:t> and </a:t>
            </a:r>
            <a:r>
              <a:rPr lang="en-GB" sz="1900">
                <a:solidFill>
                  <a:srgbClr val="DB00FF"/>
                </a:solidFill>
                <a:latin typeface="Comfortaa"/>
                <a:ea typeface="Comfortaa"/>
                <a:cs typeface="Comfortaa"/>
                <a:sym typeface="Comfortaa"/>
              </a:rPr>
              <a:t>alien-like</a:t>
            </a:r>
            <a:r>
              <a:rPr lang="en-GB" sz="1900">
                <a:solidFill>
                  <a:srgbClr val="FFFFFF"/>
                </a:solidFill>
                <a:latin typeface="Comfortaa"/>
                <a:ea typeface="Comfortaa"/>
                <a:cs typeface="Comfortaa"/>
                <a:sym typeface="Comfortaa"/>
              </a:rPr>
              <a:t>. </a:t>
            </a:r>
            <a:endParaRPr sz="1900">
              <a:solidFill>
                <a:srgbClr val="FFFFFF"/>
              </a:solidFill>
              <a:latin typeface="Comfortaa"/>
              <a:ea typeface="Comfortaa"/>
              <a:cs typeface="Comfortaa"/>
              <a:sym typeface="Comfortaa"/>
            </a:endParaRPr>
          </a:p>
        </p:txBody>
      </p:sp>
      <p:pic>
        <p:nvPicPr>
          <p:cNvPr id="1225" name="Google Shape;1225;p161"/>
          <p:cNvPicPr preferRelativeResize="0"/>
          <p:nvPr/>
        </p:nvPicPr>
        <p:blipFill>
          <a:blip r:embed="rId8">
            <a:alphaModFix/>
          </a:blip>
          <a:stretch>
            <a:fillRect/>
          </a:stretch>
        </p:blipFill>
        <p:spPr>
          <a:xfrm flipH="1">
            <a:off x="5795725" y="5615415"/>
            <a:ext cx="4821600" cy="4811985"/>
          </a:xfrm>
          <a:prstGeom prst="rect">
            <a:avLst/>
          </a:prstGeom>
          <a:noFill/>
          <a:ln>
            <a:noFill/>
          </a:ln>
          <a:effectLst>
            <a:outerShdw blurRad="485775" dist="238125" dir="10800000" algn="bl" rotWithShape="0">
              <a:srgbClr val="C27BA0">
                <a:alpha val="50000"/>
              </a:srgbClr>
            </a:outerShdw>
          </a:effectLst>
        </p:spPr>
      </p:pic>
      <p:sp>
        <p:nvSpPr>
          <p:cNvPr id="1226" name="Google Shape;1226;p161"/>
          <p:cNvSpPr txBox="1"/>
          <p:nvPr/>
        </p:nvSpPr>
        <p:spPr>
          <a:xfrm>
            <a:off x="10146175" y="7396825"/>
            <a:ext cx="4821600" cy="31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00" b="1" u="sng">
                <a:solidFill>
                  <a:srgbClr val="FFFFFF"/>
                </a:solidFill>
                <a:latin typeface="Amatic SC"/>
                <a:ea typeface="Amatic SC"/>
                <a:cs typeface="Amatic SC"/>
                <a:sym typeface="Amatic SC"/>
              </a:rPr>
              <a:t>EVALUATION:</a:t>
            </a:r>
            <a:endParaRPr sz="2500" b="1" u="sng">
              <a:solidFill>
                <a:srgbClr val="FFFFFF"/>
              </a:solidFill>
              <a:latin typeface="Amatic SC"/>
              <a:ea typeface="Amatic SC"/>
              <a:cs typeface="Amatic SC"/>
              <a:sym typeface="Amatic SC"/>
            </a:endParaRPr>
          </a:p>
          <a:p>
            <a:pPr marL="0" lvl="0" indent="0" algn="just" rtl="0">
              <a:spcBef>
                <a:spcPts val="0"/>
              </a:spcBef>
              <a:spcAft>
                <a:spcPts val="0"/>
              </a:spcAft>
              <a:buNone/>
            </a:pPr>
            <a:r>
              <a:rPr lang="en-GB" sz="2500" b="1">
                <a:solidFill>
                  <a:srgbClr val="FFFFFF"/>
                </a:solidFill>
                <a:latin typeface="Amatic SC"/>
                <a:ea typeface="Amatic SC"/>
                <a:cs typeface="Amatic SC"/>
                <a:sym typeface="Amatic SC"/>
              </a:rPr>
              <a:t>These CAD models helped to get a better understanding of how the designs will look and function. I like how the chair curves around itself like aspects of the deep I have explored but it also gives the longline effect that is found in Arad’s work. My next steps are to model my favourite designs in 3D.</a:t>
            </a:r>
            <a:endParaRPr sz="2500" b="1">
              <a:solidFill>
                <a:srgbClr val="FFFFFF"/>
              </a:solidFill>
              <a:latin typeface="Amatic SC"/>
              <a:ea typeface="Amatic SC"/>
              <a:cs typeface="Amatic SC"/>
              <a:sym typeface="Amatic S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1231" name="Google Shape;1231;p1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960150" y="3564633"/>
            <a:ext cx="4159852" cy="3562740"/>
          </a:xfrm>
          <a:prstGeom prst="rect">
            <a:avLst/>
          </a:prstGeom>
          <a:noFill/>
          <a:ln>
            <a:noFill/>
          </a:ln>
        </p:spPr>
      </p:pic>
      <p:pic>
        <p:nvPicPr>
          <p:cNvPr id="1232" name="Google Shape;1232;p1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960150" y="0"/>
            <a:ext cx="4159852" cy="3566527"/>
          </a:xfrm>
          <a:prstGeom prst="rect">
            <a:avLst/>
          </a:prstGeom>
          <a:noFill/>
          <a:ln>
            <a:noFill/>
          </a:ln>
        </p:spPr>
      </p:pic>
      <p:pic>
        <p:nvPicPr>
          <p:cNvPr id="1233" name="Google Shape;1233;p16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960150" y="7129266"/>
            <a:ext cx="4159852" cy="3562733"/>
          </a:xfrm>
          <a:prstGeom prst="rect">
            <a:avLst/>
          </a:prstGeom>
          <a:noFill/>
          <a:ln>
            <a:noFill/>
          </a:ln>
        </p:spPr>
      </p:pic>
      <p:pic>
        <p:nvPicPr>
          <p:cNvPr id="1234" name="Google Shape;1234;p16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 y="1307587"/>
            <a:ext cx="10960148" cy="7274650"/>
          </a:xfrm>
          <a:prstGeom prst="rect">
            <a:avLst/>
          </a:prstGeom>
          <a:noFill/>
          <a:ln>
            <a:noFill/>
          </a:ln>
        </p:spPr>
      </p:pic>
      <p:sp>
        <p:nvSpPr>
          <p:cNvPr id="1235" name="Google Shape;1235;p162"/>
          <p:cNvSpPr txBox="1"/>
          <p:nvPr/>
        </p:nvSpPr>
        <p:spPr>
          <a:xfrm>
            <a:off x="0" y="0"/>
            <a:ext cx="10960200" cy="1262700"/>
          </a:xfrm>
          <a:prstGeom prst="rect">
            <a:avLst/>
          </a:prstGeom>
          <a:noFill/>
          <a:ln>
            <a:noFill/>
          </a:ln>
          <a:effectLst>
            <a:outerShdw blurRad="171450" dist="76200" algn="bl" rotWithShape="0">
              <a:srgbClr val="E69138"/>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8000" b="1" i="1">
                <a:solidFill>
                  <a:srgbClr val="FFFFFF"/>
                </a:solidFill>
                <a:latin typeface="Amatic SC"/>
                <a:ea typeface="Amatic SC"/>
                <a:cs typeface="Amatic SC"/>
                <a:sym typeface="Amatic SC"/>
              </a:rPr>
              <a:t>THE DEEP CHAIR DESIGNS 3D MODELING </a:t>
            </a:r>
            <a:endParaRPr sz="8000" b="1" i="1">
              <a:solidFill>
                <a:srgbClr val="FFFFFF"/>
              </a:solidFill>
              <a:latin typeface="Amatic SC"/>
              <a:ea typeface="Amatic SC"/>
              <a:cs typeface="Amatic SC"/>
              <a:sym typeface="Amatic SC"/>
            </a:endParaRPr>
          </a:p>
        </p:txBody>
      </p:sp>
      <p:sp>
        <p:nvSpPr>
          <p:cNvPr id="1236" name="Google Shape;1236;p162"/>
          <p:cNvSpPr txBox="1"/>
          <p:nvPr/>
        </p:nvSpPr>
        <p:spPr>
          <a:xfrm>
            <a:off x="83800" y="8627125"/>
            <a:ext cx="10809300" cy="18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00" b="1" u="sng">
                <a:solidFill>
                  <a:srgbClr val="FFFFFF"/>
                </a:solidFill>
                <a:latin typeface="Amatic SC"/>
                <a:ea typeface="Amatic SC"/>
                <a:cs typeface="Amatic SC"/>
                <a:sym typeface="Amatic SC"/>
              </a:rPr>
              <a:t>EVALUATION:</a:t>
            </a:r>
            <a:endParaRPr sz="2500" b="1" u="sng">
              <a:solidFill>
                <a:srgbClr val="FFFFFF"/>
              </a:solidFill>
              <a:latin typeface="Amatic SC"/>
              <a:ea typeface="Amatic SC"/>
              <a:cs typeface="Amatic SC"/>
              <a:sym typeface="Amatic SC"/>
            </a:endParaRPr>
          </a:p>
          <a:p>
            <a:pPr marL="0" lvl="0" indent="0" algn="just" rtl="0">
              <a:spcBef>
                <a:spcPts val="0"/>
              </a:spcBef>
              <a:spcAft>
                <a:spcPts val="0"/>
              </a:spcAft>
              <a:buNone/>
            </a:pPr>
            <a:r>
              <a:rPr lang="en-GB" sz="2500" b="1">
                <a:solidFill>
                  <a:srgbClr val="FFFFFF"/>
                </a:solidFill>
                <a:latin typeface="Amatic SC"/>
                <a:ea typeface="Amatic SC"/>
                <a:cs typeface="Amatic SC"/>
                <a:sym typeface="Amatic SC"/>
              </a:rPr>
              <a:t>I like how the weight distribution of the rocking chair design make it look as if it is in motion. I also like how it curves under itself and would like to experiment more with this shape. These chair designs are very inspirational and I can see them being developed into more designs.the shape and form of these models is very organic and fits in with the deep however, I would like to edit the images in neon colours to make the colours fit in with the deep.</a:t>
            </a:r>
            <a:endParaRPr sz="2500" b="1">
              <a:solidFill>
                <a:srgbClr val="FFFFFF"/>
              </a:solidFill>
              <a:latin typeface="Amatic SC"/>
              <a:ea typeface="Amatic SC"/>
              <a:cs typeface="Amatic SC"/>
              <a:sym typeface="Amatic SC"/>
            </a:endParaRPr>
          </a:p>
        </p:txBody>
      </p:sp>
      <p:sp>
        <p:nvSpPr>
          <p:cNvPr id="1237" name="Google Shape;1237;p162"/>
          <p:cNvSpPr txBox="1"/>
          <p:nvPr/>
        </p:nvSpPr>
        <p:spPr>
          <a:xfrm rot="-356793">
            <a:off x="230188" y="6358430"/>
            <a:ext cx="2333959" cy="7696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800" b="1">
                <a:solidFill>
                  <a:srgbClr val="FF009A"/>
                </a:solidFill>
                <a:latin typeface="Caveat"/>
                <a:ea typeface="Caveat"/>
                <a:cs typeface="Caveat"/>
                <a:sym typeface="Caveat"/>
              </a:rPr>
              <a:t>LONGLINE</a:t>
            </a:r>
            <a:endParaRPr sz="3800" b="1">
              <a:solidFill>
                <a:srgbClr val="FF009A"/>
              </a:solidFill>
              <a:latin typeface="Caveat"/>
              <a:ea typeface="Caveat"/>
              <a:cs typeface="Caveat"/>
              <a:sym typeface="Caveat"/>
            </a:endParaRPr>
          </a:p>
        </p:txBody>
      </p:sp>
      <p:sp>
        <p:nvSpPr>
          <p:cNvPr id="1238" name="Google Shape;1238;p162"/>
          <p:cNvSpPr txBox="1"/>
          <p:nvPr/>
        </p:nvSpPr>
        <p:spPr>
          <a:xfrm rot="764131">
            <a:off x="7866409" y="3788639"/>
            <a:ext cx="2083457" cy="769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800" b="1">
                <a:solidFill>
                  <a:srgbClr val="FF009A"/>
                </a:solidFill>
                <a:latin typeface="Caveat"/>
                <a:ea typeface="Caveat"/>
                <a:cs typeface="Caveat"/>
                <a:sym typeface="Caveat"/>
              </a:rPr>
              <a:t>FLOWING</a:t>
            </a:r>
            <a:endParaRPr sz="3800" b="1">
              <a:solidFill>
                <a:srgbClr val="FF009A"/>
              </a:solidFill>
              <a:latin typeface="Caveat"/>
              <a:ea typeface="Caveat"/>
              <a:cs typeface="Caveat"/>
              <a:sym typeface="Caveat"/>
            </a:endParaRPr>
          </a:p>
        </p:txBody>
      </p:sp>
      <p:sp>
        <p:nvSpPr>
          <p:cNvPr id="1239" name="Google Shape;1239;p162"/>
          <p:cNvSpPr txBox="1"/>
          <p:nvPr/>
        </p:nvSpPr>
        <p:spPr>
          <a:xfrm rot="144786">
            <a:off x="12724745" y="3788652"/>
            <a:ext cx="2265809" cy="769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800" b="1">
                <a:solidFill>
                  <a:srgbClr val="FF009A"/>
                </a:solidFill>
                <a:latin typeface="Caveat"/>
                <a:ea typeface="Caveat"/>
                <a:cs typeface="Caveat"/>
                <a:sym typeface="Caveat"/>
              </a:rPr>
              <a:t>OUTLINED</a:t>
            </a:r>
            <a:endParaRPr sz="3800" b="1">
              <a:solidFill>
                <a:srgbClr val="FF009A"/>
              </a:solidFill>
              <a:latin typeface="Caveat"/>
              <a:ea typeface="Caveat"/>
              <a:cs typeface="Caveat"/>
              <a:sym typeface="Caveat"/>
            </a:endParaRPr>
          </a:p>
        </p:txBody>
      </p:sp>
      <p:sp>
        <p:nvSpPr>
          <p:cNvPr id="1240" name="Google Shape;1240;p162"/>
          <p:cNvSpPr txBox="1"/>
          <p:nvPr/>
        </p:nvSpPr>
        <p:spPr>
          <a:xfrm rot="-6727996">
            <a:off x="10644062" y="9144887"/>
            <a:ext cx="1942870" cy="76957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800" b="1">
                <a:solidFill>
                  <a:srgbClr val="FF009A"/>
                </a:solidFill>
                <a:latin typeface="Caveat"/>
                <a:ea typeface="Caveat"/>
                <a:cs typeface="Caveat"/>
                <a:sym typeface="Caveat"/>
              </a:rPr>
              <a:t>CURVING</a:t>
            </a:r>
            <a:endParaRPr sz="3800" b="1">
              <a:solidFill>
                <a:srgbClr val="FF009A"/>
              </a:solidFill>
              <a:latin typeface="Caveat"/>
              <a:ea typeface="Caveat"/>
              <a:cs typeface="Caveat"/>
              <a:sym typeface="Caveat"/>
            </a:endParaRPr>
          </a:p>
        </p:txBody>
      </p:sp>
      <p:sp>
        <p:nvSpPr>
          <p:cNvPr id="1241" name="Google Shape;1241;p162"/>
          <p:cNvSpPr txBox="1"/>
          <p:nvPr/>
        </p:nvSpPr>
        <p:spPr>
          <a:xfrm rot="472884">
            <a:off x="3606194" y="2112206"/>
            <a:ext cx="2550997" cy="7696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800" b="1">
                <a:solidFill>
                  <a:srgbClr val="FF009A"/>
                </a:solidFill>
                <a:latin typeface="Caveat"/>
                <a:ea typeface="Caveat"/>
                <a:cs typeface="Caveat"/>
                <a:sym typeface="Caveat"/>
              </a:rPr>
              <a:t>MOVEMENT</a:t>
            </a:r>
            <a:endParaRPr sz="3800" b="1">
              <a:solidFill>
                <a:srgbClr val="FF009A"/>
              </a:solidFill>
              <a:latin typeface="Caveat"/>
              <a:ea typeface="Caveat"/>
              <a:cs typeface="Caveat"/>
              <a:sym typeface="Cavea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pic>
        <p:nvPicPr>
          <p:cNvPr id="1246" name="Google Shape;1246;p16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053959" y="6645925"/>
            <a:ext cx="4767245" cy="3575426"/>
          </a:xfrm>
          <a:prstGeom prst="rect">
            <a:avLst/>
          </a:prstGeom>
          <a:noFill/>
          <a:ln>
            <a:noFill/>
          </a:ln>
        </p:spPr>
      </p:pic>
      <p:pic>
        <p:nvPicPr>
          <p:cNvPr id="1247" name="Google Shape;1247;p16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28125" y="5517016"/>
            <a:ext cx="5681028" cy="4260761"/>
          </a:xfrm>
          <a:prstGeom prst="rect">
            <a:avLst/>
          </a:prstGeom>
          <a:noFill/>
          <a:ln>
            <a:noFill/>
          </a:ln>
        </p:spPr>
      </p:pic>
      <p:pic>
        <p:nvPicPr>
          <p:cNvPr id="1248" name="Google Shape;1248;p16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0"/>
            <a:ext cx="15119998" cy="5346001"/>
          </a:xfrm>
          <a:prstGeom prst="rect">
            <a:avLst/>
          </a:prstGeom>
          <a:noFill/>
          <a:ln>
            <a:noFill/>
          </a:ln>
        </p:spPr>
      </p:pic>
      <p:sp>
        <p:nvSpPr>
          <p:cNvPr id="1249" name="Google Shape;1249;p163"/>
          <p:cNvSpPr txBox="1"/>
          <p:nvPr/>
        </p:nvSpPr>
        <p:spPr>
          <a:xfrm>
            <a:off x="53250" y="35500"/>
            <a:ext cx="5501400" cy="19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000" b="1" u="sng">
                <a:solidFill>
                  <a:srgbClr val="E06666"/>
                </a:solidFill>
                <a:latin typeface="Impact"/>
                <a:ea typeface="Impact"/>
                <a:cs typeface="Impact"/>
                <a:sym typeface="Impact"/>
              </a:rPr>
              <a:t>Modelling the acorn bowl design with paper</a:t>
            </a:r>
            <a:endParaRPr sz="4000" b="1" u="sng">
              <a:solidFill>
                <a:srgbClr val="E06666"/>
              </a:solidFill>
              <a:latin typeface="Impact"/>
              <a:ea typeface="Impact"/>
              <a:cs typeface="Impact"/>
              <a:sym typeface="Impact"/>
            </a:endParaRPr>
          </a:p>
        </p:txBody>
      </p:sp>
      <p:pic>
        <p:nvPicPr>
          <p:cNvPr id="1250" name="Google Shape;1250;p16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28125" y="1461850"/>
            <a:ext cx="5351649" cy="3575427"/>
          </a:xfrm>
          <a:prstGeom prst="rect">
            <a:avLst/>
          </a:prstGeom>
          <a:noFill/>
          <a:ln>
            <a:noFill/>
          </a:ln>
        </p:spPr>
      </p:pic>
      <p:pic>
        <p:nvPicPr>
          <p:cNvPr id="1251" name="Google Shape;1251;p163"/>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642825" y="222350"/>
            <a:ext cx="6991223" cy="4814925"/>
          </a:xfrm>
          <a:prstGeom prst="rect">
            <a:avLst/>
          </a:prstGeom>
          <a:noFill/>
          <a:ln>
            <a:noFill/>
          </a:ln>
        </p:spPr>
      </p:pic>
      <p:pic>
        <p:nvPicPr>
          <p:cNvPr id="1252" name="Google Shape;1252;p163"/>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909850" y="2261669"/>
            <a:ext cx="5426525" cy="4896131"/>
          </a:xfrm>
          <a:prstGeom prst="rect">
            <a:avLst/>
          </a:prstGeom>
          <a:noFill/>
          <a:ln>
            <a:noFill/>
          </a:ln>
        </p:spPr>
      </p:pic>
      <p:pic>
        <p:nvPicPr>
          <p:cNvPr id="1253" name="Google Shape;1253;p163"/>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9678425" y="2336850"/>
            <a:ext cx="5681025" cy="5125750"/>
          </a:xfrm>
          <a:prstGeom prst="rect">
            <a:avLst/>
          </a:prstGeom>
          <a:noFill/>
          <a:ln>
            <a:noFill/>
          </a:ln>
        </p:spPr>
      </p:pic>
      <p:sp>
        <p:nvSpPr>
          <p:cNvPr id="1254" name="Google Shape;1254;p163"/>
          <p:cNvSpPr txBox="1"/>
          <p:nvPr/>
        </p:nvSpPr>
        <p:spPr>
          <a:xfrm>
            <a:off x="6133050" y="5879125"/>
            <a:ext cx="3818100" cy="3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t>                            As I imagined, it was                   </a:t>
            </a:r>
            <a:endParaRPr sz="1600"/>
          </a:p>
          <a:p>
            <a:pPr marL="0" lvl="0" indent="0" algn="l" rtl="0">
              <a:spcBef>
                <a:spcPts val="0"/>
              </a:spcBef>
              <a:spcAft>
                <a:spcPts val="0"/>
              </a:spcAft>
              <a:buNone/>
            </a:pPr>
            <a:r>
              <a:rPr lang="en-GB" sz="1600"/>
              <a:t>                 difficult to create this model       </a:t>
            </a:r>
            <a:endParaRPr sz="1600"/>
          </a:p>
          <a:p>
            <a:pPr marL="0" lvl="0" indent="0" algn="l" rtl="0">
              <a:spcBef>
                <a:spcPts val="0"/>
              </a:spcBef>
              <a:spcAft>
                <a:spcPts val="0"/>
              </a:spcAft>
              <a:buNone/>
            </a:pPr>
            <a:r>
              <a:rPr lang="en-GB" sz="1600"/>
              <a:t>             misplacing one petal leads to a whole </a:t>
            </a:r>
            <a:r>
              <a:rPr lang="en-GB" sz="1600" b="1"/>
              <a:t>disproportionate </a:t>
            </a:r>
            <a:r>
              <a:rPr lang="en-GB" sz="1600"/>
              <a:t>model. I was relatively happy with the outcome but I’m not sure how practical it will be to create out of wood, especially when it’s not a flat 2D shape. I only used masking tape to bond the shape together but I’d imagine I’ll use something a lot stronger and a lot less noticeable when it comes to building my model: like a glue gun.</a:t>
            </a:r>
            <a:endParaRPr sz="1600"/>
          </a:p>
        </p:txBody>
      </p:sp>
      <p:sp>
        <p:nvSpPr>
          <p:cNvPr id="1255" name="Google Shape;1255;p163"/>
          <p:cNvSpPr txBox="1"/>
          <p:nvPr/>
        </p:nvSpPr>
        <p:spPr>
          <a:xfrm>
            <a:off x="6133050" y="8874750"/>
            <a:ext cx="3970500" cy="19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t>However this comes with another problem of it’s own. I will have to wait for each scale to dry before I try moulding another. This is not only time-consuming, but it will also be frustrating if I misplace one as I will have to readjust the whole thing. </a:t>
            </a:r>
            <a:endParaRPr sz="1600"/>
          </a:p>
        </p:txBody>
      </p:sp>
      <p:sp>
        <p:nvSpPr>
          <p:cNvPr id="1256" name="Google Shape;1256;p163"/>
          <p:cNvSpPr txBox="1"/>
          <p:nvPr/>
        </p:nvSpPr>
        <p:spPr>
          <a:xfrm>
            <a:off x="12600825" y="69950"/>
            <a:ext cx="2498700" cy="39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t>I am pleased with the outcome of this design, even if was just experimenting with paper. Despite the untidiness of the inside, the outside is relatively intact and presentable. The only problem would be trying to make both the inside and the outside presentable when gluing the model together. I can wipe the glue gun off after each use   </a:t>
            </a:r>
            <a:endParaRPr sz="1500"/>
          </a:p>
          <a:p>
            <a:pPr marL="0" lvl="0" indent="0" algn="l" rtl="0">
              <a:spcBef>
                <a:spcPts val="0"/>
              </a:spcBef>
              <a:spcAft>
                <a:spcPts val="0"/>
              </a:spcAft>
              <a:buNone/>
            </a:pPr>
            <a:r>
              <a:rPr lang="en-GB" sz="1500"/>
              <a:t>    but this is, again, tedious      </a:t>
            </a:r>
            <a:endParaRPr sz="1500"/>
          </a:p>
          <a:p>
            <a:pPr marL="0" lvl="0" indent="0" algn="l" rtl="0">
              <a:spcBef>
                <a:spcPts val="0"/>
              </a:spcBef>
              <a:spcAft>
                <a:spcPts val="0"/>
              </a:spcAft>
              <a:buNone/>
            </a:pPr>
            <a:r>
              <a:rPr lang="en-GB" sz="1500"/>
              <a:t>           and time consuming  </a:t>
            </a:r>
            <a:endParaRPr sz="15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pic>
        <p:nvPicPr>
          <p:cNvPr id="1261" name="Google Shape;1261;p164"/>
          <p:cNvPicPr preferRelativeResize="0"/>
          <p:nvPr/>
        </p:nvPicPr>
        <p:blipFill rotWithShape="1">
          <a:blip r:embed="rId3" cstate="email">
            <a:alphaModFix amt="83000"/>
            <a:extLst>
              <a:ext uri="{28A0092B-C50C-407E-A947-70E740481C1C}">
                <a14:useLocalDpi xmlns:a14="http://schemas.microsoft.com/office/drawing/2010/main"/>
              </a:ext>
            </a:extLst>
          </a:blip>
          <a:srcRect/>
          <a:stretch/>
        </p:blipFill>
        <p:spPr>
          <a:xfrm>
            <a:off x="7687575" y="5346000"/>
            <a:ext cx="7432425" cy="4147051"/>
          </a:xfrm>
          <a:prstGeom prst="rect">
            <a:avLst/>
          </a:prstGeom>
          <a:noFill/>
          <a:ln>
            <a:noFill/>
          </a:ln>
        </p:spPr>
      </p:pic>
      <p:pic>
        <p:nvPicPr>
          <p:cNvPr id="1262" name="Google Shape;1262;p164"/>
          <p:cNvPicPr preferRelativeResize="0"/>
          <p:nvPr/>
        </p:nvPicPr>
        <p:blipFill rotWithShape="1">
          <a:blip r:embed="rId4" cstate="email">
            <a:alphaModFix amt="83000"/>
            <a:extLst>
              <a:ext uri="{28A0092B-C50C-407E-A947-70E740481C1C}">
                <a14:useLocalDpi xmlns:a14="http://schemas.microsoft.com/office/drawing/2010/main"/>
              </a:ext>
            </a:extLst>
          </a:blip>
          <a:srcRect/>
          <a:stretch/>
        </p:blipFill>
        <p:spPr>
          <a:xfrm>
            <a:off x="6774500" y="0"/>
            <a:ext cx="8345500" cy="5477375"/>
          </a:xfrm>
          <a:prstGeom prst="rect">
            <a:avLst/>
          </a:prstGeom>
          <a:noFill/>
          <a:ln>
            <a:noFill/>
          </a:ln>
        </p:spPr>
      </p:pic>
      <p:pic>
        <p:nvPicPr>
          <p:cNvPr id="1263" name="Google Shape;1263;p16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5202275"/>
            <a:ext cx="8174400" cy="5382226"/>
          </a:xfrm>
          <a:prstGeom prst="rect">
            <a:avLst/>
          </a:prstGeom>
          <a:noFill/>
          <a:ln>
            <a:noFill/>
          </a:ln>
        </p:spPr>
      </p:pic>
      <p:sp>
        <p:nvSpPr>
          <p:cNvPr id="1264" name="Google Shape;1264;p164"/>
          <p:cNvSpPr txBox="1"/>
          <p:nvPr/>
        </p:nvSpPr>
        <p:spPr>
          <a:xfrm>
            <a:off x="126125" y="150375"/>
            <a:ext cx="66483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900" b="1">
                <a:latin typeface="Comfortaa"/>
                <a:ea typeface="Comfortaa"/>
                <a:cs typeface="Comfortaa"/>
                <a:sym typeface="Comfortaa"/>
              </a:rPr>
              <a:t>Abstract flower vase development</a:t>
            </a:r>
            <a:endParaRPr sz="2900" b="1">
              <a:latin typeface="Comfortaa"/>
              <a:ea typeface="Comfortaa"/>
              <a:cs typeface="Comfortaa"/>
              <a:sym typeface="Comfortaa"/>
            </a:endParaRPr>
          </a:p>
        </p:txBody>
      </p:sp>
      <p:sp>
        <p:nvSpPr>
          <p:cNvPr id="1265" name="Google Shape;1265;p164"/>
          <p:cNvSpPr txBox="1"/>
          <p:nvPr/>
        </p:nvSpPr>
        <p:spPr>
          <a:xfrm>
            <a:off x="213425" y="907100"/>
            <a:ext cx="64905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1">
                <a:latin typeface="Merriweather"/>
                <a:ea typeface="Merriweather"/>
                <a:cs typeface="Merriweather"/>
                <a:sym typeface="Merriweather"/>
              </a:rPr>
              <a:t>This shape was relatively simple to recreate,in  larger sketches and digital form, since it is made up predominantly of triangles. I measured each line so that I could rescale it and adapt it to blender. I mapped out the shapes in blender and translated them to 3D since I only sketched the 2 dimensional viewport. </a:t>
            </a:r>
            <a:endParaRPr sz="1500" b="1">
              <a:latin typeface="Merriweather"/>
              <a:ea typeface="Merriweather"/>
              <a:cs typeface="Merriweather"/>
              <a:sym typeface="Merriweather"/>
            </a:endParaRPr>
          </a:p>
        </p:txBody>
      </p:sp>
      <p:sp>
        <p:nvSpPr>
          <p:cNvPr id="1266" name="Google Shape;1266;p164"/>
          <p:cNvSpPr txBox="1"/>
          <p:nvPr/>
        </p:nvSpPr>
        <p:spPr>
          <a:xfrm>
            <a:off x="213425" y="2322325"/>
            <a:ext cx="6490500" cy="226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1">
                <a:latin typeface="Merriweather"/>
                <a:ea typeface="Merriweather"/>
                <a:cs typeface="Merriweather"/>
                <a:sym typeface="Merriweather"/>
              </a:rPr>
              <a:t>It was important to use each and every line when translating this to a larger size or digital form, since there is no use of angles each line helps me get a reference of where each triangle should be. The main form of this design is inspired by nothing in particular, it’s just a number of triangles put together to create an eluding shape. The overlooming theme is scales in nature, pinecone scales in particular for this piece. The premise of this idea is that these scales can fit onto any surface, no matter how complex. Reinforcing the idea of procedural textures. </a:t>
            </a:r>
            <a:endParaRPr sz="1500" b="1">
              <a:latin typeface="Merriweather"/>
              <a:ea typeface="Merriweather"/>
              <a:cs typeface="Merriweather"/>
              <a:sym typeface="Merriweathe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333332"/>
        </a:solidFill>
        <a:effectLst/>
      </p:bgPr>
    </p:bg>
    <p:spTree>
      <p:nvGrpSpPr>
        <p:cNvPr id="1" name="Shape 1270"/>
        <p:cNvGrpSpPr/>
        <p:nvPr/>
      </p:nvGrpSpPr>
      <p:grpSpPr>
        <a:xfrm>
          <a:off x="0" y="0"/>
          <a:ext cx="0" cy="0"/>
          <a:chOff x="0" y="0"/>
          <a:chExt cx="0" cy="0"/>
        </a:xfrm>
      </p:grpSpPr>
      <p:pic>
        <p:nvPicPr>
          <p:cNvPr id="1271" name="Google Shape;1271;p165"/>
          <p:cNvPicPr preferRelativeResize="0"/>
          <p:nvPr/>
        </p:nvPicPr>
        <p:blipFill>
          <a:blip r:embed="rId3">
            <a:alphaModFix/>
          </a:blip>
          <a:stretch>
            <a:fillRect/>
          </a:stretch>
        </p:blipFill>
        <p:spPr>
          <a:xfrm>
            <a:off x="8471850" y="-25"/>
            <a:ext cx="3974200" cy="10692000"/>
          </a:xfrm>
          <a:prstGeom prst="rect">
            <a:avLst/>
          </a:prstGeom>
          <a:noFill/>
          <a:ln>
            <a:noFill/>
          </a:ln>
        </p:spPr>
      </p:pic>
      <p:pic>
        <p:nvPicPr>
          <p:cNvPr id="1272" name="Google Shape;1272;p16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79625" y="-25"/>
            <a:ext cx="3974225" cy="5346026"/>
          </a:xfrm>
          <a:prstGeom prst="rect">
            <a:avLst/>
          </a:prstGeom>
          <a:noFill/>
          <a:ln>
            <a:noFill/>
          </a:ln>
        </p:spPr>
      </p:pic>
      <p:pic>
        <p:nvPicPr>
          <p:cNvPr id="1273" name="Google Shape;1273;p165"/>
          <p:cNvPicPr preferRelativeResize="0"/>
          <p:nvPr/>
        </p:nvPicPr>
        <p:blipFill>
          <a:blip r:embed="rId4">
            <a:alphaModFix/>
          </a:blip>
          <a:stretch>
            <a:fillRect/>
          </a:stretch>
        </p:blipFill>
        <p:spPr>
          <a:xfrm>
            <a:off x="5506250" y="4568300"/>
            <a:ext cx="9905399" cy="6269374"/>
          </a:xfrm>
          <a:prstGeom prst="rect">
            <a:avLst/>
          </a:prstGeom>
          <a:noFill/>
          <a:ln>
            <a:noFill/>
          </a:ln>
        </p:spPr>
      </p:pic>
      <p:pic>
        <p:nvPicPr>
          <p:cNvPr id="1274" name="Google Shape;1274;p165"/>
          <p:cNvPicPr preferRelativeResize="0"/>
          <p:nvPr/>
        </p:nvPicPr>
        <p:blipFill>
          <a:blip r:embed="rId5">
            <a:alphaModFix/>
          </a:blip>
          <a:stretch>
            <a:fillRect/>
          </a:stretch>
        </p:blipFill>
        <p:spPr>
          <a:xfrm>
            <a:off x="0" y="113594"/>
            <a:ext cx="9564625" cy="6053682"/>
          </a:xfrm>
          <a:prstGeom prst="rect">
            <a:avLst/>
          </a:prstGeom>
          <a:noFill/>
          <a:ln>
            <a:noFill/>
          </a:ln>
        </p:spPr>
      </p:pic>
      <p:pic>
        <p:nvPicPr>
          <p:cNvPr id="1275" name="Google Shape;1275;p16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324824">
            <a:off x="8257600" y="-481025"/>
            <a:ext cx="7936824" cy="6484174"/>
          </a:xfrm>
          <a:prstGeom prst="rect">
            <a:avLst/>
          </a:prstGeom>
          <a:noFill/>
          <a:ln>
            <a:noFill/>
          </a:ln>
        </p:spPr>
      </p:pic>
      <p:sp>
        <p:nvSpPr>
          <p:cNvPr id="1276" name="Google Shape;1276;p165"/>
          <p:cNvSpPr txBox="1"/>
          <p:nvPr/>
        </p:nvSpPr>
        <p:spPr>
          <a:xfrm>
            <a:off x="262638" y="5346000"/>
            <a:ext cx="62082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500" b="1">
                <a:solidFill>
                  <a:schemeClr val="lt1"/>
                </a:solidFill>
                <a:latin typeface="Comfortaa"/>
                <a:ea typeface="Comfortaa"/>
                <a:cs typeface="Comfortaa"/>
                <a:sym typeface="Comfortaa"/>
              </a:rPr>
              <a:t>CAD renders for my </a:t>
            </a:r>
            <a:endParaRPr sz="3500" b="1">
              <a:solidFill>
                <a:schemeClr val="lt1"/>
              </a:solidFill>
              <a:latin typeface="Comfortaa"/>
              <a:ea typeface="Comfortaa"/>
              <a:cs typeface="Comfortaa"/>
              <a:sym typeface="Comfortaa"/>
            </a:endParaRPr>
          </a:p>
          <a:p>
            <a:pPr marL="0" lvl="0" indent="0" algn="l" rtl="0">
              <a:spcBef>
                <a:spcPts val="0"/>
              </a:spcBef>
              <a:spcAft>
                <a:spcPts val="0"/>
              </a:spcAft>
              <a:buNone/>
            </a:pPr>
            <a:r>
              <a:rPr lang="en-GB" sz="3500" b="1">
                <a:solidFill>
                  <a:schemeClr val="lt1"/>
                </a:solidFill>
                <a:latin typeface="Comfortaa"/>
                <a:ea typeface="Comfortaa"/>
                <a:cs typeface="Comfortaa"/>
                <a:sym typeface="Comfortaa"/>
              </a:rPr>
              <a:t>Pinecone lamp</a:t>
            </a:r>
            <a:endParaRPr sz="3500" b="1">
              <a:solidFill>
                <a:schemeClr val="lt1"/>
              </a:solidFill>
              <a:latin typeface="Comfortaa"/>
              <a:ea typeface="Comfortaa"/>
              <a:cs typeface="Comfortaa"/>
              <a:sym typeface="Comfortaa"/>
            </a:endParaRPr>
          </a:p>
        </p:txBody>
      </p:sp>
      <p:sp>
        <p:nvSpPr>
          <p:cNvPr id="1277" name="Google Shape;1277;p165"/>
          <p:cNvSpPr txBox="1"/>
          <p:nvPr/>
        </p:nvSpPr>
        <p:spPr>
          <a:xfrm>
            <a:off x="262638" y="6608100"/>
            <a:ext cx="62082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b="1">
                <a:solidFill>
                  <a:schemeClr val="lt1"/>
                </a:solidFill>
                <a:latin typeface="Merriweather"/>
                <a:ea typeface="Merriweather"/>
                <a:cs typeface="Merriweather"/>
                <a:sym typeface="Merriweather"/>
              </a:rPr>
              <a:t>These finalised renders replicate how I envisioned my piece to look like in a 3 dimensional form. Since my initial ideas were just a 2D plane there was not much to go off of, so I just pulled out random vertices until there was a little depth, and then mirrored the object. There was of course more thought put into it than that, but overall the random nature of the design further reinforces the main idea. It was important to have the scales be a different colour and/or texture to the main body, since they need to stand out. Having them contrast to the lamp makes them almost reminiscent of fungi  or mold, taking over and infecting the host. </a:t>
            </a:r>
            <a:endParaRPr sz="1700" b="1">
              <a:solidFill>
                <a:schemeClr val="lt1"/>
              </a:solidFill>
              <a:latin typeface="Merriweather"/>
              <a:ea typeface="Merriweather"/>
              <a:cs typeface="Merriweather"/>
              <a:sym typeface="Merriweathe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81"/>
        <p:cNvGrpSpPr/>
        <p:nvPr/>
      </p:nvGrpSpPr>
      <p:grpSpPr>
        <a:xfrm>
          <a:off x="0" y="0"/>
          <a:ext cx="0" cy="0"/>
          <a:chOff x="0" y="0"/>
          <a:chExt cx="0" cy="0"/>
        </a:xfrm>
      </p:grpSpPr>
      <p:pic>
        <p:nvPicPr>
          <p:cNvPr id="1282" name="Google Shape;1282;p16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395825" y="257286"/>
            <a:ext cx="8571772" cy="4566713"/>
          </a:xfrm>
          <a:prstGeom prst="rect">
            <a:avLst/>
          </a:prstGeom>
          <a:noFill/>
          <a:ln>
            <a:noFill/>
          </a:ln>
        </p:spPr>
      </p:pic>
      <p:pic>
        <p:nvPicPr>
          <p:cNvPr id="1283" name="Google Shape;1283;p16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2400" y="6382062"/>
            <a:ext cx="6004250" cy="4157539"/>
          </a:xfrm>
          <a:prstGeom prst="rect">
            <a:avLst/>
          </a:prstGeom>
          <a:noFill/>
          <a:ln>
            <a:noFill/>
          </a:ln>
        </p:spPr>
      </p:pic>
      <p:pic>
        <p:nvPicPr>
          <p:cNvPr id="1284" name="Google Shape;1284;p16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395826" y="5051325"/>
            <a:ext cx="4116171" cy="5488278"/>
          </a:xfrm>
          <a:prstGeom prst="rect">
            <a:avLst/>
          </a:prstGeom>
          <a:noFill/>
          <a:ln>
            <a:noFill/>
          </a:ln>
        </p:spPr>
      </p:pic>
      <p:pic>
        <p:nvPicPr>
          <p:cNvPr id="1285" name="Google Shape;1285;p16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0751185" y="5051331"/>
            <a:ext cx="4216413" cy="5488271"/>
          </a:xfrm>
          <a:prstGeom prst="rect">
            <a:avLst/>
          </a:prstGeom>
          <a:noFill/>
          <a:ln>
            <a:noFill/>
          </a:ln>
        </p:spPr>
      </p:pic>
      <p:sp>
        <p:nvSpPr>
          <p:cNvPr id="1286" name="Google Shape;1286;p166"/>
          <p:cNvSpPr txBox="1"/>
          <p:nvPr/>
        </p:nvSpPr>
        <p:spPr>
          <a:xfrm>
            <a:off x="203925" y="145675"/>
            <a:ext cx="58560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400" b="1">
                <a:latin typeface="Comfortaa"/>
                <a:ea typeface="Comfortaa"/>
                <a:cs typeface="Comfortaa"/>
                <a:sym typeface="Comfortaa"/>
              </a:rPr>
              <a:t>Presenting my finalised cardboard model</a:t>
            </a:r>
            <a:endParaRPr sz="3400" b="1">
              <a:latin typeface="Comfortaa"/>
              <a:ea typeface="Comfortaa"/>
              <a:cs typeface="Comfortaa"/>
              <a:sym typeface="Comfortaa"/>
            </a:endParaRPr>
          </a:p>
        </p:txBody>
      </p:sp>
      <p:sp>
        <p:nvSpPr>
          <p:cNvPr id="1287" name="Google Shape;1287;p166"/>
          <p:cNvSpPr txBox="1"/>
          <p:nvPr/>
        </p:nvSpPr>
        <p:spPr>
          <a:xfrm>
            <a:off x="229600" y="1344725"/>
            <a:ext cx="5856000" cy="418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latin typeface="Comfortaa"/>
                <a:ea typeface="Comfortaa"/>
                <a:cs typeface="Comfortaa"/>
                <a:sym typeface="Comfortaa"/>
              </a:rPr>
              <a:t>I’m proud of my final model, it  looks just how I envisioned it in my sketches, as well as my CAD designs. The cardboard doesn’t shy far from the MDF material and the scales are a different texture and material just as I described. Just like my other prototypes I showcased this model against a white background to make it stand out, using natural lighting which is reminiscent of studio lights. This model is almost exactly how my final piece should turn out, just at a larger scale and cleaner, more professional standard.</a:t>
            </a:r>
            <a:endParaRPr sz="2000" b="1">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14"/>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546" name="Google Shape;546;p114"/>
          <p:cNvSpPr txBox="1"/>
          <p:nvPr/>
        </p:nvSpPr>
        <p:spPr>
          <a:xfrm>
            <a:off x="139550" y="-160400"/>
            <a:ext cx="12076200" cy="1000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5300" dirty="0">
                <a:solidFill>
                  <a:schemeClr val="lt1"/>
                </a:solidFill>
                <a:latin typeface="Montserrat"/>
                <a:ea typeface="Montserrat"/>
                <a:cs typeface="Montserrat"/>
                <a:sym typeface="Montserrat"/>
              </a:rPr>
              <a:t>Primary Research</a:t>
            </a:r>
            <a:endParaRPr sz="5300" dirty="0">
              <a:solidFill>
                <a:srgbClr val="F86142"/>
              </a:solidFill>
              <a:latin typeface="Montserrat"/>
              <a:ea typeface="Montserrat"/>
              <a:cs typeface="Montserrat"/>
              <a:sym typeface="Montserrat"/>
            </a:endParaRPr>
          </a:p>
        </p:txBody>
      </p:sp>
      <p:sp>
        <p:nvSpPr>
          <p:cNvPr id="547" name="Google Shape;547;p114"/>
          <p:cNvSpPr txBox="1"/>
          <p:nvPr/>
        </p:nvSpPr>
        <p:spPr>
          <a:xfrm>
            <a:off x="192550" y="1233750"/>
            <a:ext cx="7081800" cy="788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2700" dirty="0">
                <a:solidFill>
                  <a:schemeClr val="accent1">
                    <a:lumMod val="75000"/>
                  </a:schemeClr>
                </a:solidFill>
                <a:latin typeface="Montserrat"/>
                <a:ea typeface="Montserrat"/>
                <a:cs typeface="Montserrat"/>
                <a:sym typeface="Montserrat"/>
              </a:rPr>
              <a:t>Primary Research Guidance</a:t>
            </a:r>
            <a:endParaRPr sz="22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2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r>
              <a:rPr lang="en-GB" sz="2150" dirty="0">
                <a:solidFill>
                  <a:schemeClr val="accent1">
                    <a:lumMod val="75000"/>
                  </a:schemeClr>
                </a:solidFill>
                <a:latin typeface="Montserrat"/>
                <a:ea typeface="Montserrat"/>
                <a:cs typeface="Montserrat"/>
                <a:sym typeface="Montserrat"/>
              </a:rPr>
              <a:t>Using your mind map to guide you take 50/100 photos of relevant sources of inspiration.</a:t>
            </a:r>
            <a:endParaRPr sz="215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15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r>
              <a:rPr lang="en-GB" sz="2150" dirty="0">
                <a:solidFill>
                  <a:schemeClr val="accent1">
                    <a:lumMod val="75000"/>
                  </a:schemeClr>
                </a:solidFill>
                <a:latin typeface="Montserrat"/>
                <a:ea typeface="Montserrat"/>
                <a:cs typeface="Montserrat"/>
                <a:sym typeface="Montserrat"/>
              </a:rPr>
              <a:t>Create a slide(s) with 10 - 30 of your best images and explain in a paragraph the process of gathering these images. Discuss these photos considering:</a:t>
            </a:r>
            <a:endParaRPr sz="2150" dirty="0">
              <a:solidFill>
                <a:schemeClr val="accent1">
                  <a:lumMod val="75000"/>
                </a:schemeClr>
              </a:solidFill>
              <a:latin typeface="Montserrat"/>
              <a:ea typeface="Montserrat"/>
              <a:cs typeface="Montserrat"/>
              <a:sym typeface="Montserrat"/>
            </a:endParaRPr>
          </a:p>
          <a:p>
            <a:pPr marL="457200" lvl="0" indent="-365125" algn="l" rtl="0">
              <a:spcBef>
                <a:spcPts val="0"/>
              </a:spcBef>
              <a:spcAft>
                <a:spcPts val="0"/>
              </a:spcAft>
              <a:buClr>
                <a:srgbClr val="F86142"/>
              </a:buClr>
              <a:buSzPts val="2150"/>
              <a:buFont typeface="Montserrat"/>
              <a:buChar char="-"/>
            </a:pPr>
            <a:r>
              <a:rPr lang="en-GB" sz="2150" dirty="0">
                <a:solidFill>
                  <a:schemeClr val="accent1">
                    <a:lumMod val="75000"/>
                  </a:schemeClr>
                </a:solidFill>
                <a:latin typeface="Montserrat"/>
                <a:ea typeface="Montserrat"/>
                <a:cs typeface="Montserrat"/>
                <a:sym typeface="Montserrat"/>
              </a:rPr>
              <a:t>Their meaning/purpose</a:t>
            </a:r>
            <a:endParaRPr sz="2150" dirty="0">
              <a:solidFill>
                <a:schemeClr val="accent1">
                  <a:lumMod val="75000"/>
                </a:schemeClr>
              </a:solidFill>
              <a:latin typeface="Montserrat"/>
              <a:ea typeface="Montserrat"/>
              <a:cs typeface="Montserrat"/>
              <a:sym typeface="Montserrat"/>
            </a:endParaRPr>
          </a:p>
          <a:p>
            <a:pPr marL="457200" lvl="0" indent="-365125" algn="l" rtl="0">
              <a:spcBef>
                <a:spcPts val="0"/>
              </a:spcBef>
              <a:spcAft>
                <a:spcPts val="0"/>
              </a:spcAft>
              <a:buClr>
                <a:srgbClr val="F86142"/>
              </a:buClr>
              <a:buSzPts val="2150"/>
              <a:buFont typeface="Montserrat"/>
              <a:buChar char="-"/>
            </a:pPr>
            <a:r>
              <a:rPr lang="en-GB" sz="2150" dirty="0">
                <a:solidFill>
                  <a:schemeClr val="accent1">
                    <a:lumMod val="75000"/>
                  </a:schemeClr>
                </a:solidFill>
                <a:latin typeface="Montserrat"/>
                <a:ea typeface="Montserrat"/>
                <a:cs typeface="Montserrat"/>
                <a:sym typeface="Montserrat"/>
              </a:rPr>
              <a:t>Materials</a:t>
            </a:r>
            <a:endParaRPr sz="2150" dirty="0">
              <a:solidFill>
                <a:schemeClr val="accent1">
                  <a:lumMod val="75000"/>
                </a:schemeClr>
              </a:solidFill>
              <a:latin typeface="Montserrat"/>
              <a:ea typeface="Montserrat"/>
              <a:cs typeface="Montserrat"/>
              <a:sym typeface="Montserrat"/>
            </a:endParaRPr>
          </a:p>
          <a:p>
            <a:pPr marL="457200" lvl="0" indent="-365125" algn="l" rtl="0">
              <a:spcBef>
                <a:spcPts val="0"/>
              </a:spcBef>
              <a:spcAft>
                <a:spcPts val="0"/>
              </a:spcAft>
              <a:buClr>
                <a:srgbClr val="F86142"/>
              </a:buClr>
              <a:buSzPts val="2150"/>
              <a:buFont typeface="Montserrat"/>
              <a:buChar char="-"/>
            </a:pPr>
            <a:r>
              <a:rPr lang="en-GB" sz="2150" dirty="0">
                <a:solidFill>
                  <a:schemeClr val="accent1">
                    <a:lumMod val="75000"/>
                  </a:schemeClr>
                </a:solidFill>
                <a:latin typeface="Montserrat"/>
                <a:ea typeface="Montserrat"/>
                <a:cs typeface="Montserrat"/>
                <a:sym typeface="Montserrat"/>
              </a:rPr>
              <a:t>Shape &amp; Form</a:t>
            </a:r>
            <a:endParaRPr sz="2150" dirty="0">
              <a:solidFill>
                <a:schemeClr val="accent1">
                  <a:lumMod val="75000"/>
                </a:schemeClr>
              </a:solidFill>
              <a:latin typeface="Montserrat"/>
              <a:ea typeface="Montserrat"/>
              <a:cs typeface="Montserrat"/>
              <a:sym typeface="Montserrat"/>
            </a:endParaRPr>
          </a:p>
          <a:p>
            <a:pPr marL="457200" lvl="0" indent="-365125" algn="l" rtl="0">
              <a:spcBef>
                <a:spcPts val="0"/>
              </a:spcBef>
              <a:spcAft>
                <a:spcPts val="0"/>
              </a:spcAft>
              <a:buClr>
                <a:srgbClr val="F86142"/>
              </a:buClr>
              <a:buSzPts val="2150"/>
              <a:buFont typeface="Montserrat"/>
              <a:buChar char="-"/>
            </a:pPr>
            <a:r>
              <a:rPr lang="en-GB" sz="2150" dirty="0">
                <a:solidFill>
                  <a:schemeClr val="accent1">
                    <a:lumMod val="75000"/>
                  </a:schemeClr>
                </a:solidFill>
                <a:latin typeface="Montserrat"/>
                <a:ea typeface="Montserrat"/>
                <a:cs typeface="Montserrat"/>
                <a:sym typeface="Montserrat"/>
              </a:rPr>
              <a:t>Texture</a:t>
            </a:r>
            <a:endParaRPr sz="2150" dirty="0">
              <a:solidFill>
                <a:schemeClr val="accent1">
                  <a:lumMod val="75000"/>
                </a:schemeClr>
              </a:solidFill>
              <a:latin typeface="Montserrat"/>
              <a:ea typeface="Montserrat"/>
              <a:cs typeface="Montserrat"/>
              <a:sym typeface="Montserrat"/>
            </a:endParaRPr>
          </a:p>
          <a:p>
            <a:pPr marL="457200" lvl="0" indent="-365125" algn="l" rtl="0">
              <a:spcBef>
                <a:spcPts val="0"/>
              </a:spcBef>
              <a:spcAft>
                <a:spcPts val="0"/>
              </a:spcAft>
              <a:buClr>
                <a:srgbClr val="F86142"/>
              </a:buClr>
              <a:buSzPts val="2150"/>
              <a:buFont typeface="Montserrat"/>
              <a:buChar char="-"/>
            </a:pPr>
            <a:r>
              <a:rPr lang="en-GB" sz="2150" dirty="0">
                <a:solidFill>
                  <a:schemeClr val="accent1">
                    <a:lumMod val="75000"/>
                  </a:schemeClr>
                </a:solidFill>
                <a:latin typeface="Montserrat"/>
                <a:ea typeface="Montserrat"/>
                <a:cs typeface="Montserrat"/>
                <a:sym typeface="Montserrat"/>
              </a:rPr>
              <a:t>Function</a:t>
            </a:r>
            <a:endParaRPr sz="2150" dirty="0">
              <a:solidFill>
                <a:schemeClr val="accent1">
                  <a:lumMod val="75000"/>
                </a:schemeClr>
              </a:solidFill>
              <a:latin typeface="Montserrat"/>
              <a:ea typeface="Montserrat"/>
              <a:cs typeface="Montserrat"/>
              <a:sym typeface="Montserrat"/>
            </a:endParaRPr>
          </a:p>
          <a:p>
            <a:pPr marL="457200" lvl="0" indent="-365125" algn="l" rtl="0">
              <a:spcBef>
                <a:spcPts val="0"/>
              </a:spcBef>
              <a:spcAft>
                <a:spcPts val="0"/>
              </a:spcAft>
              <a:buClr>
                <a:srgbClr val="F86142"/>
              </a:buClr>
              <a:buSzPts val="2150"/>
              <a:buFont typeface="Montserrat"/>
              <a:buChar char="-"/>
            </a:pPr>
            <a:r>
              <a:rPr lang="en-GB" sz="2150" dirty="0">
                <a:solidFill>
                  <a:schemeClr val="accent1">
                    <a:lumMod val="75000"/>
                  </a:schemeClr>
                </a:solidFill>
                <a:latin typeface="Montserrat"/>
                <a:ea typeface="Montserrat"/>
                <a:cs typeface="Montserrat"/>
                <a:sym typeface="Montserrat"/>
              </a:rPr>
              <a:t>Colour</a:t>
            </a:r>
            <a:endParaRPr sz="2150" dirty="0">
              <a:solidFill>
                <a:schemeClr val="accent1">
                  <a:lumMod val="75000"/>
                </a:schemeClr>
              </a:solidFill>
              <a:latin typeface="Montserrat"/>
              <a:ea typeface="Montserrat"/>
              <a:cs typeface="Montserrat"/>
              <a:sym typeface="Montserrat"/>
            </a:endParaRPr>
          </a:p>
          <a:p>
            <a:pPr marL="457200" lvl="0" indent="-365125" algn="l" rtl="0">
              <a:spcBef>
                <a:spcPts val="0"/>
              </a:spcBef>
              <a:spcAft>
                <a:spcPts val="0"/>
              </a:spcAft>
              <a:buClr>
                <a:srgbClr val="F86142"/>
              </a:buClr>
              <a:buSzPts val="2150"/>
              <a:buFont typeface="Montserrat"/>
              <a:buChar char="-"/>
            </a:pPr>
            <a:r>
              <a:rPr lang="en-GB" sz="2150" dirty="0">
                <a:solidFill>
                  <a:schemeClr val="accent1">
                    <a:lumMod val="75000"/>
                  </a:schemeClr>
                </a:solidFill>
                <a:latin typeface="Montserrat"/>
                <a:ea typeface="Montserrat"/>
                <a:cs typeface="Montserrat"/>
                <a:sym typeface="Montserrat"/>
              </a:rPr>
              <a:t>Mood</a:t>
            </a:r>
            <a:endParaRPr sz="2150" dirty="0">
              <a:solidFill>
                <a:schemeClr val="accent1">
                  <a:lumMod val="75000"/>
                </a:schemeClr>
              </a:solidFill>
              <a:latin typeface="Montserrat"/>
              <a:ea typeface="Montserrat"/>
              <a:cs typeface="Montserrat"/>
              <a:sym typeface="Montserrat"/>
            </a:endParaRPr>
          </a:p>
          <a:p>
            <a:pPr marL="457200" lvl="0" indent="-365125" algn="l" rtl="0">
              <a:spcBef>
                <a:spcPts val="0"/>
              </a:spcBef>
              <a:spcAft>
                <a:spcPts val="0"/>
              </a:spcAft>
              <a:buClr>
                <a:srgbClr val="F86142"/>
              </a:buClr>
              <a:buSzPts val="2150"/>
              <a:buFont typeface="Montserrat"/>
              <a:buChar char="-"/>
            </a:pPr>
            <a:r>
              <a:rPr lang="en-GB" sz="2150" dirty="0">
                <a:solidFill>
                  <a:schemeClr val="accent1">
                    <a:lumMod val="75000"/>
                  </a:schemeClr>
                </a:solidFill>
                <a:latin typeface="Montserrat"/>
                <a:ea typeface="Montserrat"/>
                <a:cs typeface="Montserrat"/>
                <a:sym typeface="Montserrat"/>
              </a:rPr>
              <a:t>Pattern</a:t>
            </a:r>
            <a:endParaRPr sz="215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r>
              <a:rPr lang="en-GB" sz="2150" dirty="0">
                <a:solidFill>
                  <a:schemeClr val="accent1">
                    <a:lumMod val="75000"/>
                  </a:schemeClr>
                </a:solidFill>
                <a:latin typeface="Montserrat"/>
                <a:ea typeface="Montserrat"/>
                <a:cs typeface="Montserrat"/>
                <a:sym typeface="Montserrat"/>
              </a:rPr>
              <a:t>What are your opinions of the objects you have photographed? What do you like about them? How do they inspire you? Why have you chosen to include them within your work?</a:t>
            </a:r>
            <a:endParaRPr sz="2150" dirty="0">
              <a:solidFill>
                <a:schemeClr val="accent1">
                  <a:lumMod val="75000"/>
                </a:schemeClr>
              </a:solidFill>
              <a:latin typeface="Montserrat"/>
              <a:ea typeface="Montserrat"/>
              <a:cs typeface="Montserrat"/>
              <a:sym typeface="Montserrat"/>
            </a:endParaRPr>
          </a:p>
          <a:p>
            <a:pPr marL="457200" lvl="0" indent="-365125" algn="l" rtl="0">
              <a:spcBef>
                <a:spcPts val="0"/>
              </a:spcBef>
              <a:spcAft>
                <a:spcPts val="0"/>
              </a:spcAft>
              <a:buClr>
                <a:srgbClr val="F86142"/>
              </a:buClr>
              <a:buSzPts val="2150"/>
              <a:buFont typeface="Montserrat"/>
              <a:buChar char="-"/>
            </a:pPr>
            <a:r>
              <a:rPr lang="en-GB" sz="2150" dirty="0">
                <a:solidFill>
                  <a:schemeClr val="accent1">
                    <a:lumMod val="75000"/>
                  </a:schemeClr>
                </a:solidFill>
                <a:latin typeface="Montserrat"/>
                <a:ea typeface="Montserrat"/>
                <a:cs typeface="Montserrat"/>
                <a:sym typeface="Montserrat"/>
              </a:rPr>
              <a:t>Add a reflection statement evaluating the process and directing next steps.</a:t>
            </a:r>
            <a:endParaRPr sz="2150" dirty="0">
              <a:solidFill>
                <a:schemeClr val="accent1">
                  <a:lumMod val="75000"/>
                </a:schemeClr>
              </a:solidFill>
              <a:latin typeface="Montserrat"/>
              <a:ea typeface="Montserrat"/>
              <a:cs typeface="Montserrat"/>
              <a:sym typeface="Montserrat"/>
            </a:endParaRPr>
          </a:p>
        </p:txBody>
      </p:sp>
      <p:sp>
        <p:nvSpPr>
          <p:cNvPr id="548" name="Google Shape;548;p114"/>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0" name="Google Shape;550;p11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407075" y="0"/>
            <a:ext cx="7712924" cy="10692000"/>
          </a:xfrm>
          <a:prstGeom prst="rect">
            <a:avLst/>
          </a:prstGeom>
          <a:noFill/>
          <a:ln w="28575" cap="flat" cmpd="sng">
            <a:solidFill>
              <a:schemeClr val="dk1"/>
            </a:solidFill>
            <a:prstDash val="solid"/>
            <a:round/>
            <a:headEnd type="none" w="sm" len="sm"/>
            <a:tailEnd type="none" w="sm" len="sm"/>
          </a:ln>
        </p:spPr>
      </p:pic>
      <p:pic>
        <p:nvPicPr>
          <p:cNvPr id="2" name="Primary Research">
            <a:hlinkClick r:id="" action="ppaction://media"/>
            <a:extLst>
              <a:ext uri="{FF2B5EF4-FFF2-40B4-BE49-F238E27FC236}">
                <a16:creationId xmlns:a16="http://schemas.microsoft.com/office/drawing/2014/main" id="{4F8A8465-F031-42C1-BE90-177DDDA713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0989" y="8997480"/>
            <a:ext cx="1447633" cy="1447633"/>
          </a:xfrm>
          <a:prstGeom prst="rect">
            <a:avLst/>
          </a:prstGeom>
        </p:spPr>
      </p:pic>
      <p:pic>
        <p:nvPicPr>
          <p:cNvPr id="9" name="Picture 8" descr="Z:\Pictures\logos\WJEC_Logo_RGB.jpg">
            <a:extLst>
              <a:ext uri="{FF2B5EF4-FFF2-40B4-BE49-F238E27FC236}">
                <a16:creationId xmlns:a16="http://schemas.microsoft.com/office/drawing/2014/main" id="{A0CFEA54-EE59-4CC7-B493-6DE6FCB46EC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pic>
        <p:nvPicPr>
          <p:cNvPr id="1292" name="Google Shape;1292;p16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25375" y="1718300"/>
            <a:ext cx="3120649" cy="2858200"/>
          </a:xfrm>
          <a:prstGeom prst="rect">
            <a:avLst/>
          </a:prstGeom>
          <a:noFill/>
          <a:ln>
            <a:noFill/>
          </a:ln>
        </p:spPr>
      </p:pic>
      <p:sp>
        <p:nvSpPr>
          <p:cNvPr id="1293" name="Google Shape;1293;p167"/>
          <p:cNvSpPr txBox="1"/>
          <p:nvPr/>
        </p:nvSpPr>
        <p:spPr>
          <a:xfrm>
            <a:off x="5747275" y="4576500"/>
            <a:ext cx="2931900" cy="769500"/>
          </a:xfrm>
          <a:prstGeom prst="rect">
            <a:avLst/>
          </a:prstGeom>
          <a:noFill/>
          <a:ln w="38100" cap="flat" cmpd="sng">
            <a:solidFill>
              <a:srgbClr val="E06666"/>
            </a:solidFill>
            <a:prstDash val="lgDashDot"/>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3800">
                <a:latin typeface="Satisfy"/>
                <a:ea typeface="Satisfy"/>
                <a:cs typeface="Satisfy"/>
                <a:sym typeface="Satisfy"/>
              </a:rPr>
              <a:t>LAYERING</a:t>
            </a:r>
            <a:endParaRPr sz="3800">
              <a:latin typeface="Satisfy"/>
              <a:ea typeface="Satisfy"/>
              <a:cs typeface="Satisfy"/>
              <a:sym typeface="Satisfy"/>
            </a:endParaRPr>
          </a:p>
        </p:txBody>
      </p:sp>
      <p:pic>
        <p:nvPicPr>
          <p:cNvPr id="1294" name="Google Shape;1294;p16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5400000">
            <a:off x="9902614" y="-745338"/>
            <a:ext cx="4472049" cy="5962726"/>
          </a:xfrm>
          <a:prstGeom prst="rect">
            <a:avLst/>
          </a:prstGeom>
          <a:noFill/>
          <a:ln>
            <a:noFill/>
          </a:ln>
        </p:spPr>
      </p:pic>
      <p:pic>
        <p:nvPicPr>
          <p:cNvPr id="1295" name="Google Shape;1295;p16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157275" y="5297017"/>
            <a:ext cx="5962726" cy="5394982"/>
          </a:xfrm>
          <a:prstGeom prst="rect">
            <a:avLst/>
          </a:prstGeom>
          <a:noFill/>
          <a:ln>
            <a:noFill/>
          </a:ln>
        </p:spPr>
      </p:pic>
      <p:pic>
        <p:nvPicPr>
          <p:cNvPr id="1296" name="Google Shape;1296;p16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0" y="5346000"/>
            <a:ext cx="5137169" cy="5346002"/>
          </a:xfrm>
          <a:prstGeom prst="rect">
            <a:avLst/>
          </a:prstGeom>
          <a:noFill/>
          <a:ln>
            <a:noFill/>
          </a:ln>
        </p:spPr>
      </p:pic>
      <p:pic>
        <p:nvPicPr>
          <p:cNvPr id="1297" name="Google Shape;1297;p16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0" y="0"/>
            <a:ext cx="3956199" cy="3914724"/>
          </a:xfrm>
          <a:prstGeom prst="rect">
            <a:avLst/>
          </a:prstGeom>
          <a:noFill/>
          <a:ln>
            <a:noFill/>
          </a:ln>
        </p:spPr>
      </p:pic>
      <p:pic>
        <p:nvPicPr>
          <p:cNvPr id="1298" name="Google Shape;1298;p167"/>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047725" y="0"/>
            <a:ext cx="2687001" cy="2617603"/>
          </a:xfrm>
          <a:prstGeom prst="rect">
            <a:avLst/>
          </a:prstGeom>
          <a:noFill/>
          <a:ln>
            <a:noFill/>
          </a:ln>
        </p:spPr>
      </p:pic>
      <p:sp>
        <p:nvSpPr>
          <p:cNvPr id="1299" name="Google Shape;1299;p167"/>
          <p:cNvSpPr txBox="1"/>
          <p:nvPr/>
        </p:nvSpPr>
        <p:spPr>
          <a:xfrm>
            <a:off x="3953125" y="3093513"/>
            <a:ext cx="2523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latin typeface="Satisfy"/>
                <a:ea typeface="Satisfy"/>
                <a:cs typeface="Satisfy"/>
                <a:sym typeface="Satisfy"/>
              </a:rPr>
              <a:t>ONSHAPE MODELS </a:t>
            </a:r>
            <a:endParaRPr sz="2200">
              <a:latin typeface="Satisfy"/>
              <a:ea typeface="Satisfy"/>
              <a:cs typeface="Satisfy"/>
              <a:sym typeface="Satisfy"/>
            </a:endParaRPr>
          </a:p>
        </p:txBody>
      </p:sp>
      <p:sp>
        <p:nvSpPr>
          <p:cNvPr id="1300" name="Google Shape;1300;p167"/>
          <p:cNvSpPr txBox="1"/>
          <p:nvPr/>
        </p:nvSpPr>
        <p:spPr>
          <a:xfrm>
            <a:off x="204625" y="4007375"/>
            <a:ext cx="384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01" name="Google Shape;1301;p167"/>
          <p:cNvSpPr txBox="1"/>
          <p:nvPr/>
        </p:nvSpPr>
        <p:spPr>
          <a:xfrm>
            <a:off x="221675" y="4092625"/>
            <a:ext cx="5047500" cy="9234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t>Using onshape, I extracted the patterns into three layers to give the lamp more dimension and multiple colours. </a:t>
            </a:r>
            <a:endParaRPr sz="1600"/>
          </a:p>
        </p:txBody>
      </p:sp>
      <p:sp>
        <p:nvSpPr>
          <p:cNvPr id="1302" name="Google Shape;1302;p167"/>
          <p:cNvSpPr txBox="1"/>
          <p:nvPr/>
        </p:nvSpPr>
        <p:spPr>
          <a:xfrm>
            <a:off x="6786950" y="221675"/>
            <a:ext cx="2046300" cy="14160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t>I laser cut the layers out of card using the laser cutter, to model them stacked together. </a:t>
            </a:r>
            <a:endParaRPr sz="1600"/>
          </a:p>
        </p:txBody>
      </p:sp>
      <p:sp>
        <p:nvSpPr>
          <p:cNvPr id="1303" name="Google Shape;1303;p167"/>
          <p:cNvSpPr txBox="1"/>
          <p:nvPr/>
        </p:nvSpPr>
        <p:spPr>
          <a:xfrm>
            <a:off x="12840625" y="5508000"/>
            <a:ext cx="192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04" name="Google Shape;1304;p167"/>
          <p:cNvSpPr txBox="1"/>
          <p:nvPr/>
        </p:nvSpPr>
        <p:spPr>
          <a:xfrm>
            <a:off x="5979125" y="5661475"/>
            <a:ext cx="1926900" cy="4863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t>Once I had stacked the layers up, I could see how the lamp would look in real life. I really liked the tiered effect as it added another element to make it a more complex and intriguing structure. I would now like to add a pattern to each layer, to fit in with my creative intentions and to give it a more intricate aesthetic. </a:t>
            </a:r>
            <a:endParaRPr sz="1600"/>
          </a:p>
        </p:txBody>
      </p:sp>
      <p:cxnSp>
        <p:nvCxnSpPr>
          <p:cNvPr id="1305" name="Google Shape;1305;p167"/>
          <p:cNvCxnSpPr>
            <a:stCxn id="1304" idx="1"/>
          </p:cNvCxnSpPr>
          <p:nvPr/>
        </p:nvCxnSpPr>
        <p:spPr>
          <a:xfrm rot="10800000">
            <a:off x="4041425" y="7270225"/>
            <a:ext cx="1937700" cy="823200"/>
          </a:xfrm>
          <a:prstGeom prst="straightConnector1">
            <a:avLst/>
          </a:prstGeom>
          <a:noFill/>
          <a:ln w="38100" cap="flat" cmpd="sng">
            <a:solidFill>
              <a:schemeClr val="dk2"/>
            </a:solidFill>
            <a:prstDash val="solid"/>
            <a:round/>
            <a:headEnd type="none" w="med" len="med"/>
            <a:tailEnd type="triangle" w="med" len="med"/>
          </a:ln>
        </p:spPr>
      </p:cxnSp>
      <p:cxnSp>
        <p:nvCxnSpPr>
          <p:cNvPr id="1306" name="Google Shape;1306;p167"/>
          <p:cNvCxnSpPr/>
          <p:nvPr/>
        </p:nvCxnSpPr>
        <p:spPr>
          <a:xfrm rot="10800000" flipH="1">
            <a:off x="8110675" y="7025650"/>
            <a:ext cx="2393700" cy="993600"/>
          </a:xfrm>
          <a:prstGeom prst="straightConnector1">
            <a:avLst/>
          </a:prstGeom>
          <a:noFill/>
          <a:ln w="38100" cap="flat" cmpd="sng">
            <a:solidFill>
              <a:schemeClr val="dk2"/>
            </a:solidFill>
            <a:prstDash val="solid"/>
            <a:round/>
            <a:headEnd type="none" w="med" len="med"/>
            <a:tailEnd type="triangle" w="med" len="med"/>
          </a:ln>
        </p:spPr>
      </p:cxnSp>
      <p:cxnSp>
        <p:nvCxnSpPr>
          <p:cNvPr id="1307" name="Google Shape;1307;p167"/>
          <p:cNvCxnSpPr>
            <a:stCxn id="1302" idx="3"/>
          </p:cNvCxnSpPr>
          <p:nvPr/>
        </p:nvCxnSpPr>
        <p:spPr>
          <a:xfrm>
            <a:off x="8833250" y="929675"/>
            <a:ext cx="1313100" cy="451500"/>
          </a:xfrm>
          <a:prstGeom prst="straightConnector1">
            <a:avLst/>
          </a:prstGeom>
          <a:noFill/>
          <a:ln w="38100" cap="flat" cmpd="sng">
            <a:solidFill>
              <a:schemeClr val="dk2"/>
            </a:solidFill>
            <a:prstDash val="solid"/>
            <a:round/>
            <a:headEnd type="none" w="med" len="med"/>
            <a:tailEnd type="triangle" w="med" len="med"/>
          </a:ln>
        </p:spPr>
      </p:cxnSp>
      <p:cxnSp>
        <p:nvCxnSpPr>
          <p:cNvPr id="1308" name="Google Shape;1308;p167"/>
          <p:cNvCxnSpPr/>
          <p:nvPr/>
        </p:nvCxnSpPr>
        <p:spPr>
          <a:xfrm rot="10800000">
            <a:off x="2643100" y="3308325"/>
            <a:ext cx="562800" cy="716100"/>
          </a:xfrm>
          <a:prstGeom prst="straightConnector1">
            <a:avLst/>
          </a:prstGeom>
          <a:noFill/>
          <a:ln w="38100" cap="flat" cmpd="sng">
            <a:solidFill>
              <a:schemeClr val="dk2"/>
            </a:solidFill>
            <a:prstDash val="solid"/>
            <a:round/>
            <a:headEnd type="none" w="med" len="med"/>
            <a:tailEnd type="triangle" w="med" len="med"/>
          </a:ln>
        </p:spPr>
      </p:cxnSp>
      <p:cxnSp>
        <p:nvCxnSpPr>
          <p:cNvPr id="1309" name="Google Shape;1309;p167"/>
          <p:cNvCxnSpPr/>
          <p:nvPr/>
        </p:nvCxnSpPr>
        <p:spPr>
          <a:xfrm rot="10800000" flipH="1">
            <a:off x="3546950" y="2165775"/>
            <a:ext cx="818400" cy="1807500"/>
          </a:xfrm>
          <a:prstGeom prst="straightConnector1">
            <a:avLst/>
          </a:prstGeom>
          <a:noFill/>
          <a:ln w="38100" cap="flat" cmpd="sng">
            <a:solidFill>
              <a:schemeClr val="dk2"/>
            </a:solidFill>
            <a:prstDash val="solid"/>
            <a:round/>
            <a:headEnd type="none" w="med" len="med"/>
            <a:tailEnd type="triangle" w="med" len="med"/>
          </a:ln>
        </p:spPr>
      </p:cxnSp>
      <p:cxnSp>
        <p:nvCxnSpPr>
          <p:cNvPr id="1310" name="Google Shape;1310;p167"/>
          <p:cNvCxnSpPr/>
          <p:nvPr/>
        </p:nvCxnSpPr>
        <p:spPr>
          <a:xfrm rot="10800000" flipH="1">
            <a:off x="5388625" y="3547050"/>
            <a:ext cx="1296000" cy="6138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68"/>
          <p:cNvSpPr txBox="1"/>
          <p:nvPr/>
        </p:nvSpPr>
        <p:spPr>
          <a:xfrm>
            <a:off x="5283600" y="4630025"/>
            <a:ext cx="4552800" cy="738900"/>
          </a:xfrm>
          <a:prstGeom prst="rect">
            <a:avLst/>
          </a:prstGeom>
          <a:noFill/>
          <a:ln w="38100" cap="flat" cmpd="sng">
            <a:solidFill>
              <a:srgbClr val="6AA84F"/>
            </a:solidFill>
            <a:prstDash val="lgDashDot"/>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3600">
                <a:latin typeface="Satisfy"/>
                <a:ea typeface="Satisfy"/>
                <a:cs typeface="Satisfy"/>
                <a:sym typeface="Satisfy"/>
              </a:rPr>
              <a:t>PAINTING PROTOTYPE</a:t>
            </a:r>
            <a:r>
              <a:rPr lang="en-GB" sz="3000">
                <a:latin typeface="Satisfy"/>
                <a:ea typeface="Satisfy"/>
                <a:cs typeface="Satisfy"/>
                <a:sym typeface="Satisfy"/>
              </a:rPr>
              <a:t> </a:t>
            </a:r>
            <a:endParaRPr sz="3000">
              <a:latin typeface="Satisfy"/>
              <a:ea typeface="Satisfy"/>
              <a:cs typeface="Satisfy"/>
              <a:sym typeface="Satisfy"/>
            </a:endParaRPr>
          </a:p>
        </p:txBody>
      </p:sp>
      <p:pic>
        <p:nvPicPr>
          <p:cNvPr id="1316" name="Google Shape;1316;p16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400850" y="13"/>
            <a:ext cx="4113621" cy="4276475"/>
          </a:xfrm>
          <a:prstGeom prst="rect">
            <a:avLst/>
          </a:prstGeom>
          <a:noFill/>
          <a:ln>
            <a:noFill/>
          </a:ln>
        </p:spPr>
      </p:pic>
      <p:sp>
        <p:nvSpPr>
          <p:cNvPr id="1317" name="Google Shape;1317;p168"/>
          <p:cNvSpPr txBox="1"/>
          <p:nvPr/>
        </p:nvSpPr>
        <p:spPr>
          <a:xfrm>
            <a:off x="8577474" y="78925"/>
            <a:ext cx="1618200" cy="43713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t>To see how the lampshade would look painted instead, I laser cut the bottom layer from clear acrylic. I then used a heat gun to bend the petals upwards so I could then paint over this using acrylic paint and outline the details.</a:t>
            </a:r>
            <a:endParaRPr sz="1600"/>
          </a:p>
        </p:txBody>
      </p:sp>
      <p:pic>
        <p:nvPicPr>
          <p:cNvPr id="1318" name="Google Shape;1318;p16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6173050"/>
            <a:ext cx="5850724" cy="4518948"/>
          </a:xfrm>
          <a:prstGeom prst="rect">
            <a:avLst/>
          </a:prstGeom>
          <a:noFill/>
          <a:ln>
            <a:noFill/>
          </a:ln>
        </p:spPr>
      </p:pic>
      <p:pic>
        <p:nvPicPr>
          <p:cNvPr id="1319" name="Google Shape;1319;p16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306600" y="0"/>
            <a:ext cx="4813401" cy="4630026"/>
          </a:xfrm>
          <a:prstGeom prst="rect">
            <a:avLst/>
          </a:prstGeom>
          <a:noFill/>
          <a:ln>
            <a:noFill/>
          </a:ln>
        </p:spPr>
      </p:pic>
      <p:sp>
        <p:nvSpPr>
          <p:cNvPr id="1320" name="Google Shape;1320;p168"/>
          <p:cNvSpPr txBox="1"/>
          <p:nvPr/>
        </p:nvSpPr>
        <p:spPr>
          <a:xfrm>
            <a:off x="13522777" y="4757175"/>
            <a:ext cx="1510800" cy="38790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t>I wanted to experiment with different colours so I used pink, blue, yellow and green on the petals to make the lamp vibrant. I did two coats to make sure there were no gaps in the paint.  </a:t>
            </a:r>
            <a:endParaRPr sz="1600"/>
          </a:p>
        </p:txBody>
      </p:sp>
      <p:sp>
        <p:nvSpPr>
          <p:cNvPr id="1321" name="Google Shape;1321;p168"/>
          <p:cNvSpPr txBox="1"/>
          <p:nvPr/>
        </p:nvSpPr>
        <p:spPr>
          <a:xfrm>
            <a:off x="6121800" y="5722475"/>
            <a:ext cx="1510800" cy="36327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t>Once the paint had dried, I used a thin paint brush to go over the outline of the swirls and the edges of the petals. I am now going to light up the model to see how it would look in use.</a:t>
            </a:r>
            <a:endParaRPr sz="1600"/>
          </a:p>
        </p:txBody>
      </p:sp>
      <p:pic>
        <p:nvPicPr>
          <p:cNvPr id="1322" name="Google Shape;1322;p168"/>
          <p:cNvPicPr preferRelativeResize="0"/>
          <p:nvPr/>
        </p:nvPicPr>
        <p:blipFill>
          <a:blip r:embed="rId6">
            <a:alphaModFix/>
          </a:blip>
          <a:stretch>
            <a:fillRect/>
          </a:stretch>
        </p:blipFill>
        <p:spPr>
          <a:xfrm>
            <a:off x="8031800" y="5132825"/>
            <a:ext cx="5091775" cy="5396250"/>
          </a:xfrm>
          <a:prstGeom prst="rect">
            <a:avLst/>
          </a:prstGeom>
          <a:noFill/>
          <a:ln>
            <a:noFill/>
          </a:ln>
        </p:spPr>
      </p:pic>
      <p:pic>
        <p:nvPicPr>
          <p:cNvPr id="1323" name="Google Shape;1323;p16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0" y="750325"/>
            <a:ext cx="4337856" cy="4276474"/>
          </a:xfrm>
          <a:prstGeom prst="rect">
            <a:avLst/>
          </a:prstGeom>
          <a:noFill/>
          <a:ln>
            <a:noFill/>
          </a:ln>
        </p:spPr>
      </p:pic>
      <p:sp>
        <p:nvSpPr>
          <p:cNvPr id="1324" name="Google Shape;1324;p168"/>
          <p:cNvSpPr txBox="1"/>
          <p:nvPr/>
        </p:nvSpPr>
        <p:spPr>
          <a:xfrm>
            <a:off x="136425" y="187575"/>
            <a:ext cx="2898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900">
                <a:latin typeface="Satisfy"/>
                <a:ea typeface="Satisfy"/>
                <a:cs typeface="Satisfy"/>
                <a:sym typeface="Satisfy"/>
              </a:rPr>
              <a:t>ONSHAPE MODEL</a:t>
            </a:r>
            <a:endParaRPr sz="2900">
              <a:latin typeface="Satisfy"/>
              <a:ea typeface="Satisfy"/>
              <a:cs typeface="Satisfy"/>
              <a:sym typeface="Satisfy"/>
            </a:endParaRPr>
          </a:p>
        </p:txBody>
      </p:sp>
      <p:cxnSp>
        <p:nvCxnSpPr>
          <p:cNvPr id="1325" name="Google Shape;1325;p168"/>
          <p:cNvCxnSpPr/>
          <p:nvPr/>
        </p:nvCxnSpPr>
        <p:spPr>
          <a:xfrm flipH="1">
            <a:off x="7452200" y="545675"/>
            <a:ext cx="1329900" cy="307200"/>
          </a:xfrm>
          <a:prstGeom prst="straightConnector1">
            <a:avLst/>
          </a:prstGeom>
          <a:noFill/>
          <a:ln w="38100" cap="flat" cmpd="sng">
            <a:solidFill>
              <a:schemeClr val="lt1"/>
            </a:solidFill>
            <a:prstDash val="solid"/>
            <a:round/>
            <a:headEnd type="none" w="med" len="med"/>
            <a:tailEnd type="triangle" w="med" len="med"/>
          </a:ln>
        </p:spPr>
      </p:cxnSp>
      <p:cxnSp>
        <p:nvCxnSpPr>
          <p:cNvPr id="1326" name="Google Shape;1326;p168"/>
          <p:cNvCxnSpPr/>
          <p:nvPr/>
        </p:nvCxnSpPr>
        <p:spPr>
          <a:xfrm flipH="1">
            <a:off x="12363100" y="4962325"/>
            <a:ext cx="1210800" cy="886800"/>
          </a:xfrm>
          <a:prstGeom prst="straightConnector1">
            <a:avLst/>
          </a:prstGeom>
          <a:noFill/>
          <a:ln w="38100" cap="flat" cmpd="sng">
            <a:solidFill>
              <a:schemeClr val="dk2"/>
            </a:solidFill>
            <a:prstDash val="solid"/>
            <a:round/>
            <a:headEnd type="none" w="med" len="med"/>
            <a:tailEnd type="triangle" w="med" len="med"/>
          </a:ln>
        </p:spPr>
      </p:cxnSp>
      <p:cxnSp>
        <p:nvCxnSpPr>
          <p:cNvPr id="1327" name="Google Shape;1327;p168"/>
          <p:cNvCxnSpPr/>
          <p:nvPr/>
        </p:nvCxnSpPr>
        <p:spPr>
          <a:xfrm rot="10800000">
            <a:off x="4161100" y="6718650"/>
            <a:ext cx="1960800" cy="784500"/>
          </a:xfrm>
          <a:prstGeom prst="straightConnector1">
            <a:avLst/>
          </a:prstGeom>
          <a:noFill/>
          <a:ln w="38100" cap="flat" cmpd="sng">
            <a:solidFill>
              <a:schemeClr val="lt1"/>
            </a:solidFill>
            <a:prstDash val="solid"/>
            <a:round/>
            <a:headEnd type="none" w="med" len="med"/>
            <a:tailEnd type="triangle" w="med" len="med"/>
          </a:ln>
        </p:spPr>
      </p:cxnSp>
      <p:sp>
        <p:nvSpPr>
          <p:cNvPr id="1328" name="Google Shape;1328;p168"/>
          <p:cNvSpPr txBox="1"/>
          <p:nvPr/>
        </p:nvSpPr>
        <p:spPr>
          <a:xfrm>
            <a:off x="0" y="5026788"/>
            <a:ext cx="5091900" cy="11697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t>I have developed the bottom layer of the lamp shade by adding more swirls. This makes it fit in with the theme of art nouveau because of the free flowing and organic lines. </a:t>
            </a:r>
            <a:endParaRPr sz="1600"/>
          </a:p>
        </p:txBody>
      </p:sp>
      <p:cxnSp>
        <p:nvCxnSpPr>
          <p:cNvPr id="1329" name="Google Shape;1329;p168"/>
          <p:cNvCxnSpPr/>
          <p:nvPr/>
        </p:nvCxnSpPr>
        <p:spPr>
          <a:xfrm rot="10800000" flipH="1">
            <a:off x="204625" y="3410650"/>
            <a:ext cx="494400" cy="14664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3"/>
        <p:cNvGrpSpPr/>
        <p:nvPr/>
      </p:nvGrpSpPr>
      <p:grpSpPr>
        <a:xfrm>
          <a:off x="0" y="0"/>
          <a:ext cx="0" cy="0"/>
          <a:chOff x="0" y="0"/>
          <a:chExt cx="0" cy="0"/>
        </a:xfrm>
      </p:grpSpPr>
      <p:pic>
        <p:nvPicPr>
          <p:cNvPr id="1334" name="Google Shape;1334;p16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009750" cy="2967150"/>
          </a:xfrm>
          <a:prstGeom prst="rect">
            <a:avLst/>
          </a:prstGeom>
          <a:noFill/>
          <a:ln>
            <a:noFill/>
          </a:ln>
        </p:spPr>
      </p:pic>
      <p:sp>
        <p:nvSpPr>
          <p:cNvPr id="1335" name="Google Shape;1335;p169"/>
          <p:cNvSpPr txBox="1"/>
          <p:nvPr/>
        </p:nvSpPr>
        <p:spPr>
          <a:xfrm>
            <a:off x="4261400" y="4475338"/>
            <a:ext cx="5869500" cy="615600"/>
          </a:xfrm>
          <a:prstGeom prst="rect">
            <a:avLst/>
          </a:prstGeom>
          <a:noFill/>
          <a:ln w="38100" cap="flat" cmpd="sng">
            <a:solidFill>
              <a:srgbClr val="6D9EEB"/>
            </a:solidFill>
            <a:prstDash val="lgDashDot"/>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2800">
                <a:latin typeface="Satisfy"/>
                <a:ea typeface="Satisfy"/>
                <a:cs typeface="Satisfy"/>
                <a:sym typeface="Satisfy"/>
              </a:rPr>
              <a:t>DEVELOPING THE PATTERNS/COLOURS </a:t>
            </a:r>
            <a:endParaRPr sz="2800">
              <a:latin typeface="Satisfy"/>
              <a:ea typeface="Satisfy"/>
              <a:cs typeface="Satisfy"/>
              <a:sym typeface="Satisfy"/>
            </a:endParaRPr>
          </a:p>
        </p:txBody>
      </p:sp>
      <p:sp>
        <p:nvSpPr>
          <p:cNvPr id="1336" name="Google Shape;1336;p169"/>
          <p:cNvSpPr txBox="1"/>
          <p:nvPr/>
        </p:nvSpPr>
        <p:spPr>
          <a:xfrm>
            <a:off x="0" y="3009013"/>
            <a:ext cx="2080500" cy="16932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The swirls add an elegant aesthetic to the lamp and make it fit in with the theme of art nouveau because of the organic free flowing lines. </a:t>
            </a:r>
            <a:endParaRPr/>
          </a:p>
        </p:txBody>
      </p:sp>
      <p:pic>
        <p:nvPicPr>
          <p:cNvPr id="1337" name="Google Shape;1337;p16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364575" y="52100"/>
            <a:ext cx="3298926" cy="3175227"/>
          </a:xfrm>
          <a:prstGeom prst="rect">
            <a:avLst/>
          </a:prstGeom>
          <a:noFill/>
          <a:ln>
            <a:noFill/>
          </a:ln>
        </p:spPr>
      </p:pic>
      <p:pic>
        <p:nvPicPr>
          <p:cNvPr id="1338" name="Google Shape;1338;p16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245825" y="31813"/>
            <a:ext cx="3179902" cy="3175229"/>
          </a:xfrm>
          <a:prstGeom prst="rect">
            <a:avLst/>
          </a:prstGeom>
          <a:noFill/>
          <a:ln>
            <a:noFill/>
          </a:ln>
        </p:spPr>
      </p:pic>
      <p:sp>
        <p:nvSpPr>
          <p:cNvPr id="1339" name="Google Shape;1339;p169"/>
          <p:cNvSpPr txBox="1"/>
          <p:nvPr/>
        </p:nvSpPr>
        <p:spPr>
          <a:xfrm>
            <a:off x="6661800" y="187575"/>
            <a:ext cx="1466700" cy="38481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For the print on this flower, I was inspired by the feathers of a peacock. I used the same style of curves as on my peacock plant pot. It also has an art deco aesthetic because of the bold geometry.It is also inspired by the print on a butterfly.</a:t>
            </a:r>
            <a:endParaRPr/>
          </a:p>
        </p:txBody>
      </p:sp>
      <p:pic>
        <p:nvPicPr>
          <p:cNvPr id="1340" name="Google Shape;1340;p16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3331850" y="52101"/>
            <a:ext cx="1668575" cy="1793111"/>
          </a:xfrm>
          <a:prstGeom prst="rect">
            <a:avLst/>
          </a:prstGeom>
          <a:noFill/>
          <a:ln>
            <a:noFill/>
          </a:ln>
        </p:spPr>
      </p:pic>
      <p:pic>
        <p:nvPicPr>
          <p:cNvPr id="1341" name="Google Shape;1341;p16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210750" y="3281200"/>
            <a:ext cx="1654201" cy="1148837"/>
          </a:xfrm>
          <a:prstGeom prst="rect">
            <a:avLst/>
          </a:prstGeom>
          <a:noFill/>
          <a:ln>
            <a:noFill/>
          </a:ln>
        </p:spPr>
      </p:pic>
      <p:pic>
        <p:nvPicPr>
          <p:cNvPr id="1342" name="Google Shape;1342;p16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221589" y="2990923"/>
            <a:ext cx="1668579" cy="1729375"/>
          </a:xfrm>
          <a:prstGeom prst="rect">
            <a:avLst/>
          </a:prstGeom>
          <a:noFill/>
          <a:ln>
            <a:noFill/>
          </a:ln>
        </p:spPr>
      </p:pic>
      <p:cxnSp>
        <p:nvCxnSpPr>
          <p:cNvPr id="1343" name="Google Shape;1343;p169"/>
          <p:cNvCxnSpPr/>
          <p:nvPr/>
        </p:nvCxnSpPr>
        <p:spPr>
          <a:xfrm rot="10800000" flipH="1">
            <a:off x="1091350" y="1927050"/>
            <a:ext cx="255900" cy="1040100"/>
          </a:xfrm>
          <a:prstGeom prst="straightConnector1">
            <a:avLst/>
          </a:prstGeom>
          <a:noFill/>
          <a:ln w="38100" cap="flat" cmpd="sng">
            <a:solidFill>
              <a:schemeClr val="dk2"/>
            </a:solidFill>
            <a:prstDash val="solid"/>
            <a:round/>
            <a:headEnd type="none" w="med" len="med"/>
            <a:tailEnd type="triangle" w="med" len="med"/>
          </a:ln>
        </p:spPr>
      </p:cxnSp>
      <p:cxnSp>
        <p:nvCxnSpPr>
          <p:cNvPr id="1344" name="Google Shape;1344;p169"/>
          <p:cNvCxnSpPr/>
          <p:nvPr/>
        </p:nvCxnSpPr>
        <p:spPr>
          <a:xfrm flipH="1">
            <a:off x="5007600" y="430575"/>
            <a:ext cx="1654200" cy="409200"/>
          </a:xfrm>
          <a:prstGeom prst="straightConnector1">
            <a:avLst/>
          </a:prstGeom>
          <a:noFill/>
          <a:ln w="38100" cap="flat" cmpd="sng">
            <a:solidFill>
              <a:schemeClr val="dk2"/>
            </a:solidFill>
            <a:prstDash val="solid"/>
            <a:round/>
            <a:headEnd type="none" w="med" len="med"/>
            <a:tailEnd type="triangle" w="med" len="med"/>
          </a:ln>
        </p:spPr>
      </p:cxnSp>
      <p:cxnSp>
        <p:nvCxnSpPr>
          <p:cNvPr id="1345" name="Google Shape;1345;p169"/>
          <p:cNvCxnSpPr/>
          <p:nvPr/>
        </p:nvCxnSpPr>
        <p:spPr>
          <a:xfrm>
            <a:off x="8134100" y="306950"/>
            <a:ext cx="961200" cy="895200"/>
          </a:xfrm>
          <a:prstGeom prst="straightConnector1">
            <a:avLst/>
          </a:prstGeom>
          <a:noFill/>
          <a:ln w="38100" cap="flat" cmpd="sng">
            <a:solidFill>
              <a:schemeClr val="dk2"/>
            </a:solidFill>
            <a:prstDash val="solid"/>
            <a:round/>
            <a:headEnd type="none" w="med" len="med"/>
            <a:tailEnd type="triangle" w="med" len="med"/>
          </a:ln>
        </p:spPr>
      </p:cxnSp>
      <p:pic>
        <p:nvPicPr>
          <p:cNvPr id="1346" name="Google Shape;1346;p169"/>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rot="-5400000">
            <a:off x="8364862" y="5593252"/>
            <a:ext cx="3171798" cy="4663173"/>
          </a:xfrm>
          <a:prstGeom prst="rect">
            <a:avLst/>
          </a:prstGeom>
          <a:noFill/>
          <a:ln>
            <a:noFill/>
          </a:ln>
        </p:spPr>
      </p:pic>
      <p:sp>
        <p:nvSpPr>
          <p:cNvPr id="1347" name="Google Shape;1347;p169"/>
          <p:cNvSpPr txBox="1"/>
          <p:nvPr/>
        </p:nvSpPr>
        <p:spPr>
          <a:xfrm>
            <a:off x="4407501" y="5409175"/>
            <a:ext cx="5577300" cy="8313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 used the laser cutter to cut and engrave the different layers out of card. I scaled the middle layer up so you could see more of the pattern and so the layers were more proportionate. </a:t>
            </a:r>
            <a:endParaRPr/>
          </a:p>
        </p:txBody>
      </p:sp>
      <p:pic>
        <p:nvPicPr>
          <p:cNvPr id="1348" name="Google Shape;1348;p169"/>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2244900" y="6341688"/>
            <a:ext cx="2875100" cy="3063025"/>
          </a:xfrm>
          <a:prstGeom prst="rect">
            <a:avLst/>
          </a:prstGeom>
          <a:noFill/>
          <a:ln>
            <a:noFill/>
          </a:ln>
        </p:spPr>
      </p:pic>
      <p:sp>
        <p:nvSpPr>
          <p:cNvPr id="1349" name="Google Shape;1349;p169"/>
          <p:cNvSpPr txBox="1"/>
          <p:nvPr/>
        </p:nvSpPr>
        <p:spPr>
          <a:xfrm>
            <a:off x="10277075" y="4954988"/>
            <a:ext cx="4740600" cy="10467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Once I had combined the layers to create the whole model, I decided I  should scale the middle layer up. This is so you could see more of the pattern and the layers would be more proportionate. </a:t>
            </a:r>
            <a:endParaRPr>
              <a:solidFill>
                <a:schemeClr val="dk1"/>
              </a:solidFill>
            </a:endParaRPr>
          </a:p>
          <a:p>
            <a:pPr marL="0" lvl="0" indent="0" algn="l" rtl="0">
              <a:spcBef>
                <a:spcPts val="0"/>
              </a:spcBef>
              <a:spcAft>
                <a:spcPts val="0"/>
              </a:spcAft>
              <a:buNone/>
            </a:pPr>
            <a:endParaRPr/>
          </a:p>
        </p:txBody>
      </p:sp>
      <p:sp>
        <p:nvSpPr>
          <p:cNvPr id="1350" name="Google Shape;1350;p169"/>
          <p:cNvSpPr txBox="1"/>
          <p:nvPr/>
        </p:nvSpPr>
        <p:spPr>
          <a:xfrm>
            <a:off x="7738313" y="9744700"/>
            <a:ext cx="7262100" cy="8313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Overall, I think the layers provide the perfect balance between the elegance of the swirls to the sleek look of the geometric shapes. The top of the lamp is too plain so I am going to design another pattern on onshape to finalise the look. </a:t>
            </a:r>
            <a:endParaRPr/>
          </a:p>
        </p:txBody>
      </p:sp>
      <p:pic>
        <p:nvPicPr>
          <p:cNvPr id="1351" name="Google Shape;1351;p169"/>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0277075" y="703350"/>
            <a:ext cx="5504325" cy="4994311"/>
          </a:xfrm>
          <a:prstGeom prst="rect">
            <a:avLst/>
          </a:prstGeom>
          <a:noFill/>
          <a:ln>
            <a:noFill/>
          </a:ln>
        </p:spPr>
      </p:pic>
      <p:pic>
        <p:nvPicPr>
          <p:cNvPr id="1352" name="Google Shape;1352;p169"/>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0" y="4744075"/>
            <a:ext cx="2447573" cy="2467637"/>
          </a:xfrm>
          <a:prstGeom prst="rect">
            <a:avLst/>
          </a:prstGeom>
          <a:noFill/>
          <a:ln>
            <a:noFill/>
          </a:ln>
        </p:spPr>
      </p:pic>
      <p:pic>
        <p:nvPicPr>
          <p:cNvPr id="1353" name="Google Shape;1353;p169"/>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a:off x="4380100" y="6471425"/>
            <a:ext cx="3179900" cy="4239867"/>
          </a:xfrm>
          <a:prstGeom prst="rect">
            <a:avLst/>
          </a:prstGeom>
          <a:noFill/>
          <a:ln>
            <a:noFill/>
          </a:ln>
        </p:spPr>
      </p:pic>
      <p:pic>
        <p:nvPicPr>
          <p:cNvPr id="1354" name="Google Shape;1354;p169"/>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10531263" y="7883275"/>
            <a:ext cx="1751085" cy="1793101"/>
          </a:xfrm>
          <a:prstGeom prst="rect">
            <a:avLst/>
          </a:prstGeom>
          <a:noFill/>
          <a:ln>
            <a:noFill/>
          </a:ln>
        </p:spPr>
      </p:pic>
      <p:pic>
        <p:nvPicPr>
          <p:cNvPr id="1355" name="Google Shape;1355;p169"/>
          <p:cNvPicPr preferRelativeResize="0"/>
          <p:nvPr/>
        </p:nvPicPr>
        <p:blipFill>
          <a:blip r:embed="rId15" cstate="email">
            <a:alphaModFix/>
            <a:extLst>
              <a:ext uri="{28A0092B-C50C-407E-A947-70E740481C1C}">
                <a14:useLocalDpi xmlns:a14="http://schemas.microsoft.com/office/drawing/2010/main"/>
              </a:ext>
            </a:extLst>
          </a:blip>
          <a:stretch>
            <a:fillRect/>
          </a:stretch>
        </p:blipFill>
        <p:spPr>
          <a:xfrm>
            <a:off x="15925" y="8539090"/>
            <a:ext cx="2080500" cy="2051537"/>
          </a:xfrm>
          <a:prstGeom prst="rect">
            <a:avLst/>
          </a:prstGeom>
          <a:noFill/>
          <a:ln>
            <a:noFill/>
          </a:ln>
        </p:spPr>
      </p:pic>
      <p:sp>
        <p:nvSpPr>
          <p:cNvPr id="1356" name="Google Shape;1356;p169"/>
          <p:cNvSpPr txBox="1"/>
          <p:nvPr/>
        </p:nvSpPr>
        <p:spPr>
          <a:xfrm>
            <a:off x="2556425" y="4833813"/>
            <a:ext cx="1558800" cy="21240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Once I had designed the extra pattern on onshape, I used the laser cutter to cut it out of card, along with scaled up versions of all the layers. </a:t>
            </a:r>
            <a:endParaRPr/>
          </a:p>
        </p:txBody>
      </p:sp>
      <p:sp>
        <p:nvSpPr>
          <p:cNvPr id="1357" name="Google Shape;1357;p169"/>
          <p:cNvSpPr txBox="1"/>
          <p:nvPr/>
        </p:nvSpPr>
        <p:spPr>
          <a:xfrm>
            <a:off x="2950216" y="7071325"/>
            <a:ext cx="1370700" cy="34170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 then planned which colours I would want to use to paint the lampshade. I liked the bright, vibrant colours I used on the prototype as they link to flowers, butterflies and peacocks. </a:t>
            </a:r>
            <a:endParaRPr/>
          </a:p>
        </p:txBody>
      </p:sp>
      <p:pic>
        <p:nvPicPr>
          <p:cNvPr id="1358" name="Google Shape;1358;p169"/>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1332250" y="7109294"/>
            <a:ext cx="1558802" cy="1606707"/>
          </a:xfrm>
          <a:prstGeom prst="rect">
            <a:avLst/>
          </a:prstGeom>
          <a:noFill/>
          <a:ln>
            <a:noFill/>
          </a:ln>
        </p:spPr>
      </p:pic>
      <p:sp>
        <p:nvSpPr>
          <p:cNvPr id="1359" name="Google Shape;1359;p169"/>
          <p:cNvSpPr txBox="1"/>
          <p:nvPr/>
        </p:nvSpPr>
        <p:spPr>
          <a:xfrm>
            <a:off x="2221588" y="3598100"/>
            <a:ext cx="1944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700">
                <a:solidFill>
                  <a:schemeClr val="lt1"/>
                </a:solidFill>
                <a:latin typeface="Satisfy"/>
                <a:ea typeface="Satisfy"/>
                <a:cs typeface="Satisfy"/>
                <a:sym typeface="Satisfy"/>
              </a:rPr>
              <a:t>ART NOUVEAU</a:t>
            </a:r>
            <a:endParaRPr sz="2700">
              <a:solidFill>
                <a:schemeClr val="lt1"/>
              </a:solidFill>
              <a:latin typeface="Satisfy"/>
              <a:ea typeface="Satisfy"/>
              <a:cs typeface="Satisfy"/>
              <a:sym typeface="Satisfy"/>
            </a:endParaRPr>
          </a:p>
        </p:txBody>
      </p:sp>
      <p:sp>
        <p:nvSpPr>
          <p:cNvPr id="1360" name="Google Shape;1360;p169"/>
          <p:cNvSpPr txBox="1"/>
          <p:nvPr/>
        </p:nvSpPr>
        <p:spPr>
          <a:xfrm>
            <a:off x="13331850" y="11400"/>
            <a:ext cx="1944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solidFill>
                  <a:schemeClr val="lt1"/>
                </a:solidFill>
                <a:latin typeface="Satisfy"/>
                <a:ea typeface="Satisfy"/>
                <a:cs typeface="Satisfy"/>
                <a:sym typeface="Satisfy"/>
              </a:rPr>
              <a:t>PEACOCK INSPIRED LIGHT</a:t>
            </a:r>
            <a:endParaRPr sz="2200">
              <a:solidFill>
                <a:schemeClr val="lt1"/>
              </a:solidFill>
              <a:latin typeface="Satisfy"/>
              <a:ea typeface="Satisfy"/>
              <a:cs typeface="Satisfy"/>
              <a:sym typeface="Satisfy"/>
            </a:endParaRPr>
          </a:p>
        </p:txBody>
      </p:sp>
      <p:sp>
        <p:nvSpPr>
          <p:cNvPr id="1361" name="Google Shape;1361;p169"/>
          <p:cNvSpPr txBox="1"/>
          <p:nvPr/>
        </p:nvSpPr>
        <p:spPr>
          <a:xfrm>
            <a:off x="9570676" y="3343425"/>
            <a:ext cx="1370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latin typeface="Satisfy"/>
                <a:ea typeface="Satisfy"/>
                <a:cs typeface="Satisfy"/>
                <a:sym typeface="Satisfy"/>
              </a:rPr>
              <a:t>BUTTERFLY PATTERNS</a:t>
            </a:r>
            <a:endParaRPr sz="1800">
              <a:latin typeface="Satisfy"/>
              <a:ea typeface="Satisfy"/>
              <a:cs typeface="Satisfy"/>
              <a:sym typeface="Satisfy"/>
            </a:endParaRPr>
          </a:p>
        </p:txBody>
      </p:sp>
      <p:cxnSp>
        <p:nvCxnSpPr>
          <p:cNvPr id="1362" name="Google Shape;1362;p169"/>
          <p:cNvCxnSpPr/>
          <p:nvPr/>
        </p:nvCxnSpPr>
        <p:spPr>
          <a:xfrm rot="10800000" flipH="1">
            <a:off x="12653050" y="8628550"/>
            <a:ext cx="306900" cy="1108500"/>
          </a:xfrm>
          <a:prstGeom prst="straightConnector1">
            <a:avLst/>
          </a:prstGeom>
          <a:noFill/>
          <a:ln w="38100" cap="flat" cmpd="sng">
            <a:solidFill>
              <a:schemeClr val="dk2"/>
            </a:solidFill>
            <a:prstDash val="solid"/>
            <a:round/>
            <a:headEnd type="none" w="med" len="med"/>
            <a:tailEnd type="triangle" w="med" len="med"/>
          </a:ln>
        </p:spPr>
      </p:cxnSp>
      <p:cxnSp>
        <p:nvCxnSpPr>
          <p:cNvPr id="1363" name="Google Shape;1363;p169"/>
          <p:cNvCxnSpPr/>
          <p:nvPr/>
        </p:nvCxnSpPr>
        <p:spPr>
          <a:xfrm flipH="1">
            <a:off x="10197550" y="5951375"/>
            <a:ext cx="835500" cy="1006200"/>
          </a:xfrm>
          <a:prstGeom prst="straightConnector1">
            <a:avLst/>
          </a:prstGeom>
          <a:noFill/>
          <a:ln w="38100" cap="flat" cmpd="sng">
            <a:solidFill>
              <a:schemeClr val="dk2"/>
            </a:solidFill>
            <a:prstDash val="solid"/>
            <a:round/>
            <a:headEnd type="none" w="med" len="med"/>
            <a:tailEnd type="triangle" w="med" len="med"/>
          </a:ln>
        </p:spPr>
      </p:cxnSp>
      <p:cxnSp>
        <p:nvCxnSpPr>
          <p:cNvPr id="1364" name="Google Shape;1364;p169"/>
          <p:cNvCxnSpPr/>
          <p:nvPr/>
        </p:nvCxnSpPr>
        <p:spPr>
          <a:xfrm>
            <a:off x="7605475" y="6292425"/>
            <a:ext cx="716100" cy="630900"/>
          </a:xfrm>
          <a:prstGeom prst="straightConnector1">
            <a:avLst/>
          </a:prstGeom>
          <a:noFill/>
          <a:ln w="38100" cap="flat" cmpd="sng">
            <a:solidFill>
              <a:schemeClr val="dk2"/>
            </a:solidFill>
            <a:prstDash val="solid"/>
            <a:round/>
            <a:headEnd type="none" w="med" len="med"/>
            <a:tailEnd type="triangle" w="med" len="med"/>
          </a:ln>
        </p:spPr>
      </p:cxnSp>
      <p:cxnSp>
        <p:nvCxnSpPr>
          <p:cNvPr id="1365" name="Google Shape;1365;p169"/>
          <p:cNvCxnSpPr/>
          <p:nvPr/>
        </p:nvCxnSpPr>
        <p:spPr>
          <a:xfrm flipH="1">
            <a:off x="1620025" y="4979375"/>
            <a:ext cx="852600" cy="102300"/>
          </a:xfrm>
          <a:prstGeom prst="straightConnector1">
            <a:avLst/>
          </a:prstGeom>
          <a:noFill/>
          <a:ln w="38100" cap="flat" cmpd="sng">
            <a:solidFill>
              <a:schemeClr val="dk2"/>
            </a:solidFill>
            <a:prstDash val="solid"/>
            <a:round/>
            <a:headEnd type="none" w="med" len="med"/>
            <a:tailEnd type="triangle" w="med" len="med"/>
          </a:ln>
        </p:spPr>
      </p:cxnSp>
      <p:cxnSp>
        <p:nvCxnSpPr>
          <p:cNvPr id="1366" name="Google Shape;1366;p169"/>
          <p:cNvCxnSpPr/>
          <p:nvPr/>
        </p:nvCxnSpPr>
        <p:spPr>
          <a:xfrm rot="10800000" flipH="1">
            <a:off x="4433675" y="9088975"/>
            <a:ext cx="630900" cy="7845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170"/>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1372" name="Google Shape;1372;p170"/>
          <p:cNvSpPr txBox="1"/>
          <p:nvPr/>
        </p:nvSpPr>
        <p:spPr>
          <a:xfrm>
            <a:off x="139550" y="29675"/>
            <a:ext cx="12076200" cy="769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3800" dirty="0">
                <a:solidFill>
                  <a:schemeClr val="lt1"/>
                </a:solidFill>
                <a:latin typeface="Montserrat"/>
                <a:ea typeface="Montserrat"/>
                <a:cs typeface="Montserrat"/>
                <a:sym typeface="Montserrat"/>
              </a:rPr>
              <a:t>Final Design Proposal</a:t>
            </a:r>
            <a:endParaRPr sz="3800" dirty="0">
              <a:solidFill>
                <a:srgbClr val="F86142"/>
              </a:solidFill>
              <a:latin typeface="Montserrat"/>
              <a:ea typeface="Montserrat"/>
              <a:cs typeface="Montserrat"/>
              <a:sym typeface="Montserrat"/>
            </a:endParaRPr>
          </a:p>
        </p:txBody>
      </p:sp>
      <p:sp>
        <p:nvSpPr>
          <p:cNvPr id="1373" name="Google Shape;1373;p170"/>
          <p:cNvSpPr txBox="1"/>
          <p:nvPr/>
        </p:nvSpPr>
        <p:spPr>
          <a:xfrm>
            <a:off x="192550" y="1233750"/>
            <a:ext cx="7081800" cy="709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dirty="0">
                <a:solidFill>
                  <a:schemeClr val="accent1">
                    <a:lumMod val="75000"/>
                  </a:schemeClr>
                </a:solidFill>
                <a:latin typeface="Montserrat"/>
                <a:ea typeface="Montserrat"/>
                <a:cs typeface="Montserrat"/>
                <a:sym typeface="Montserrat"/>
              </a:rPr>
              <a:t>Final Design Proposal Guidance</a:t>
            </a:r>
            <a:endParaRPr sz="2800" dirty="0">
              <a:solidFill>
                <a:schemeClr val="accent1">
                  <a:lumMod val="75000"/>
                </a:schemeClr>
              </a:solidFill>
              <a:latin typeface="Montserrat"/>
              <a:ea typeface="Montserrat"/>
              <a:cs typeface="Montserrat"/>
              <a:sym typeface="Montserrat"/>
            </a:endParaRPr>
          </a:p>
          <a:p>
            <a:pPr marL="317500" lvl="0" indent="0" algn="l" rtl="0">
              <a:spcBef>
                <a:spcPts val="0"/>
              </a:spcBef>
              <a:spcAft>
                <a:spcPts val="0"/>
              </a:spcAft>
              <a:buNone/>
            </a:pP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Sketch and render your final design in 2D and 3D to communicate this thoroughly. You may use CAD for this if you wish through </a:t>
            </a:r>
            <a:r>
              <a:rPr lang="en-GB" sz="2200" dirty="0" err="1">
                <a:solidFill>
                  <a:schemeClr val="accent1">
                    <a:lumMod val="75000"/>
                  </a:schemeClr>
                </a:solidFill>
                <a:latin typeface="Montserrat"/>
                <a:ea typeface="Montserrat"/>
                <a:cs typeface="Montserrat"/>
                <a:sym typeface="Montserrat"/>
              </a:rPr>
              <a:t>Onshape</a:t>
            </a:r>
            <a:r>
              <a:rPr lang="en-GB" sz="2200" dirty="0">
                <a:solidFill>
                  <a:schemeClr val="accent1">
                    <a:lumMod val="75000"/>
                  </a:schemeClr>
                </a:solidFill>
                <a:latin typeface="Montserrat"/>
                <a:ea typeface="Montserrat"/>
                <a:cs typeface="Montserrat"/>
                <a:sym typeface="Montserrat"/>
              </a:rPr>
              <a:t>, Illustrator, Photoshop etc</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Use exploded diagrams to show how it could be made in industry or the workshop showing the different parts</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Could you add fine liner and background graphics to make your work stand out if using rendering pens?</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Add thumbnail images to show the origin and discuss how the design has been influenced by your chosen movement/ designer/ brand/ artist. Essentially show and discuss where your design has evolved</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Add dimensions for the scale model to be made in the workshop</a:t>
            </a:r>
            <a:endParaRPr sz="1800" b="1"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500" dirty="0">
              <a:solidFill>
                <a:schemeClr val="accent1">
                  <a:lumMod val="75000"/>
                </a:schemeClr>
              </a:solidFill>
              <a:latin typeface="Montserrat"/>
              <a:ea typeface="Montserrat"/>
              <a:cs typeface="Montserrat"/>
              <a:sym typeface="Montserrat"/>
            </a:endParaRPr>
          </a:p>
        </p:txBody>
      </p:sp>
      <p:sp>
        <p:nvSpPr>
          <p:cNvPr id="1374" name="Google Shape;1374;p170"/>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6" name="Google Shape;1376;p17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560000" y="0"/>
            <a:ext cx="7560000" cy="10690909"/>
          </a:xfrm>
          <a:prstGeom prst="rect">
            <a:avLst/>
          </a:prstGeom>
          <a:noFill/>
          <a:ln>
            <a:noFill/>
          </a:ln>
        </p:spPr>
      </p:pic>
      <p:pic>
        <p:nvPicPr>
          <p:cNvPr id="3" name="Final Design">
            <a:hlinkClick r:id="" action="ppaction://media"/>
            <a:extLst>
              <a:ext uri="{FF2B5EF4-FFF2-40B4-BE49-F238E27FC236}">
                <a16:creationId xmlns:a16="http://schemas.microsoft.com/office/drawing/2014/main" id="{310C7024-4744-495D-9A5F-8C01E0518F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07294" y="9036500"/>
            <a:ext cx="1467056" cy="1467056"/>
          </a:xfrm>
          <a:prstGeom prst="rect">
            <a:avLst/>
          </a:prstGeom>
        </p:spPr>
      </p:pic>
      <p:pic>
        <p:nvPicPr>
          <p:cNvPr id="9" name="Picture 8" descr="Z:\Pictures\logos\WJEC_Logo_RGB.jpg">
            <a:extLst>
              <a:ext uri="{FF2B5EF4-FFF2-40B4-BE49-F238E27FC236}">
                <a16:creationId xmlns:a16="http://schemas.microsoft.com/office/drawing/2014/main" id="{2AF9EA9C-A626-4510-92E0-432D22515E4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171"/>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1382" name="Google Shape;1382;p171"/>
          <p:cNvSpPr txBox="1"/>
          <p:nvPr/>
        </p:nvSpPr>
        <p:spPr>
          <a:xfrm>
            <a:off x="139550" y="47076"/>
            <a:ext cx="12076200" cy="769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3800" dirty="0">
                <a:solidFill>
                  <a:schemeClr val="lt1"/>
                </a:solidFill>
                <a:latin typeface="Montserrat"/>
                <a:ea typeface="Montserrat"/>
                <a:cs typeface="Montserrat"/>
                <a:sym typeface="Montserrat"/>
              </a:rPr>
              <a:t>Final Design Proposal</a:t>
            </a:r>
            <a:endParaRPr sz="3800" dirty="0">
              <a:solidFill>
                <a:srgbClr val="F86142"/>
              </a:solidFill>
              <a:latin typeface="Montserrat"/>
              <a:ea typeface="Montserrat"/>
              <a:cs typeface="Montserrat"/>
              <a:sym typeface="Montserrat"/>
            </a:endParaRPr>
          </a:p>
        </p:txBody>
      </p:sp>
      <p:sp>
        <p:nvSpPr>
          <p:cNvPr id="1384" name="Google Shape;1384;p171"/>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6" name="Google Shape;1386;p17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59995" y="0"/>
            <a:ext cx="7560000" cy="10778615"/>
          </a:xfrm>
          <a:prstGeom prst="rect">
            <a:avLst/>
          </a:prstGeom>
          <a:noFill/>
          <a:ln>
            <a:noFill/>
          </a:ln>
        </p:spPr>
      </p:pic>
      <p:pic>
        <p:nvPicPr>
          <p:cNvPr id="8" name="Picture 7" descr="Z:\Pictures\logos\WJEC_Logo_RGB.jpg">
            <a:extLst>
              <a:ext uri="{FF2B5EF4-FFF2-40B4-BE49-F238E27FC236}">
                <a16:creationId xmlns:a16="http://schemas.microsoft.com/office/drawing/2014/main" id="{4A9375AB-CD51-4469-A9DD-970D72BAB26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373;p170">
            <a:extLst>
              <a:ext uri="{FF2B5EF4-FFF2-40B4-BE49-F238E27FC236}">
                <a16:creationId xmlns:a16="http://schemas.microsoft.com/office/drawing/2014/main" id="{FC13F502-CB29-4ECC-9602-1BC1F1DFFD93}"/>
              </a:ext>
            </a:extLst>
          </p:cNvPr>
          <p:cNvSpPr txBox="1"/>
          <p:nvPr/>
        </p:nvSpPr>
        <p:spPr>
          <a:xfrm>
            <a:off x="192550" y="1233750"/>
            <a:ext cx="7081800" cy="709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dirty="0">
                <a:solidFill>
                  <a:schemeClr val="accent1">
                    <a:lumMod val="75000"/>
                  </a:schemeClr>
                </a:solidFill>
                <a:latin typeface="Montserrat"/>
                <a:ea typeface="Montserrat"/>
                <a:cs typeface="Montserrat"/>
                <a:sym typeface="Montserrat"/>
              </a:rPr>
              <a:t>Final Design Proposal Guidance</a:t>
            </a:r>
            <a:endParaRPr sz="2800" dirty="0">
              <a:solidFill>
                <a:schemeClr val="accent1">
                  <a:lumMod val="75000"/>
                </a:schemeClr>
              </a:solidFill>
              <a:latin typeface="Montserrat"/>
              <a:ea typeface="Montserrat"/>
              <a:cs typeface="Montserrat"/>
              <a:sym typeface="Montserrat"/>
            </a:endParaRPr>
          </a:p>
          <a:p>
            <a:pPr marL="317500" lvl="0" indent="0" algn="l" rtl="0">
              <a:spcBef>
                <a:spcPts val="0"/>
              </a:spcBef>
              <a:spcAft>
                <a:spcPts val="0"/>
              </a:spcAft>
              <a:buNone/>
            </a:pP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Sketch and render your final design in 2D and 3D to communicate this thoroughly. You may use CAD for this if you wish through </a:t>
            </a:r>
            <a:r>
              <a:rPr lang="en-GB" sz="2200" dirty="0" err="1">
                <a:solidFill>
                  <a:schemeClr val="accent1">
                    <a:lumMod val="75000"/>
                  </a:schemeClr>
                </a:solidFill>
                <a:latin typeface="Montserrat"/>
                <a:ea typeface="Montserrat"/>
                <a:cs typeface="Montserrat"/>
                <a:sym typeface="Montserrat"/>
              </a:rPr>
              <a:t>Onshape</a:t>
            </a:r>
            <a:r>
              <a:rPr lang="en-GB" sz="2200" dirty="0">
                <a:solidFill>
                  <a:schemeClr val="accent1">
                    <a:lumMod val="75000"/>
                  </a:schemeClr>
                </a:solidFill>
                <a:latin typeface="Montserrat"/>
                <a:ea typeface="Montserrat"/>
                <a:cs typeface="Montserrat"/>
                <a:sym typeface="Montserrat"/>
              </a:rPr>
              <a:t>, Illustrator, Photoshop etc</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Use exploded diagrams to show how it could be made in industry or the workshop showing the different parts</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Could you add fine liner and background graphics to make your work stand out if using rendering pens?</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Add thumbnail images to show the origin and discuss how the design has been influenced by your chosen movement/ designer/ brand/ artist. Essentially show and discuss where your design has evolved</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Add dimensions for the scale model to be made in the workshop</a:t>
            </a:r>
            <a:endParaRPr sz="1800" b="1"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500" dirty="0">
              <a:solidFill>
                <a:schemeClr val="accent1">
                  <a:lumMod val="75000"/>
                </a:schemeClr>
              </a:solidFill>
              <a:latin typeface="Montserrat"/>
              <a:ea typeface="Montserrat"/>
              <a:cs typeface="Montserrat"/>
              <a:sym typeface="Montserra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172"/>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1392" name="Google Shape;1392;p172"/>
          <p:cNvSpPr txBox="1"/>
          <p:nvPr/>
        </p:nvSpPr>
        <p:spPr>
          <a:xfrm>
            <a:off x="139550" y="38925"/>
            <a:ext cx="12076200" cy="769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3800" dirty="0">
                <a:solidFill>
                  <a:schemeClr val="lt1"/>
                </a:solidFill>
                <a:latin typeface="Montserrat"/>
                <a:ea typeface="Montserrat"/>
                <a:cs typeface="Montserrat"/>
                <a:sym typeface="Montserrat"/>
              </a:rPr>
              <a:t>Final Design Proposal</a:t>
            </a:r>
            <a:endParaRPr sz="3800" dirty="0">
              <a:solidFill>
                <a:srgbClr val="F86142"/>
              </a:solidFill>
              <a:latin typeface="Montserrat"/>
              <a:ea typeface="Montserrat"/>
              <a:cs typeface="Montserrat"/>
              <a:sym typeface="Montserrat"/>
            </a:endParaRPr>
          </a:p>
        </p:txBody>
      </p:sp>
      <p:sp>
        <p:nvSpPr>
          <p:cNvPr id="1394" name="Google Shape;1394;p172"/>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6" name="Google Shape;1396;p17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42267" y="0"/>
            <a:ext cx="7677734" cy="10692001"/>
          </a:xfrm>
          <a:prstGeom prst="rect">
            <a:avLst/>
          </a:prstGeom>
          <a:noFill/>
          <a:ln>
            <a:noFill/>
          </a:ln>
        </p:spPr>
      </p:pic>
      <p:pic>
        <p:nvPicPr>
          <p:cNvPr id="8" name="Picture 7" descr="Z:\Pictures\logos\WJEC_Logo_RGB.jpg">
            <a:extLst>
              <a:ext uri="{FF2B5EF4-FFF2-40B4-BE49-F238E27FC236}">
                <a16:creationId xmlns:a16="http://schemas.microsoft.com/office/drawing/2014/main" id="{8D53FDCF-85B1-482F-B299-422D1738AAD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373;p170">
            <a:extLst>
              <a:ext uri="{FF2B5EF4-FFF2-40B4-BE49-F238E27FC236}">
                <a16:creationId xmlns:a16="http://schemas.microsoft.com/office/drawing/2014/main" id="{BD9C8721-2834-4286-867A-13FE3D0A7B35}"/>
              </a:ext>
            </a:extLst>
          </p:cNvPr>
          <p:cNvSpPr txBox="1"/>
          <p:nvPr/>
        </p:nvSpPr>
        <p:spPr>
          <a:xfrm>
            <a:off x="192550" y="1233750"/>
            <a:ext cx="7081800" cy="709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dirty="0">
                <a:solidFill>
                  <a:schemeClr val="accent1">
                    <a:lumMod val="75000"/>
                  </a:schemeClr>
                </a:solidFill>
                <a:latin typeface="Montserrat"/>
                <a:ea typeface="Montserrat"/>
                <a:cs typeface="Montserrat"/>
                <a:sym typeface="Montserrat"/>
              </a:rPr>
              <a:t>Final Design Proposal Guidance</a:t>
            </a:r>
            <a:endParaRPr sz="2800" dirty="0">
              <a:solidFill>
                <a:schemeClr val="accent1">
                  <a:lumMod val="75000"/>
                </a:schemeClr>
              </a:solidFill>
              <a:latin typeface="Montserrat"/>
              <a:ea typeface="Montserrat"/>
              <a:cs typeface="Montserrat"/>
              <a:sym typeface="Montserrat"/>
            </a:endParaRPr>
          </a:p>
          <a:p>
            <a:pPr marL="317500" lvl="0" indent="0" algn="l" rtl="0">
              <a:spcBef>
                <a:spcPts val="0"/>
              </a:spcBef>
              <a:spcAft>
                <a:spcPts val="0"/>
              </a:spcAft>
              <a:buNone/>
            </a:pP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Sketch and render your final design in 2D and 3D to communicate this thoroughly. You may use CAD for this if you wish through </a:t>
            </a:r>
            <a:r>
              <a:rPr lang="en-GB" sz="2200" dirty="0" err="1">
                <a:solidFill>
                  <a:schemeClr val="accent1">
                    <a:lumMod val="75000"/>
                  </a:schemeClr>
                </a:solidFill>
                <a:latin typeface="Montserrat"/>
                <a:ea typeface="Montserrat"/>
                <a:cs typeface="Montserrat"/>
                <a:sym typeface="Montserrat"/>
              </a:rPr>
              <a:t>Onshape</a:t>
            </a:r>
            <a:r>
              <a:rPr lang="en-GB" sz="2200" dirty="0">
                <a:solidFill>
                  <a:schemeClr val="accent1">
                    <a:lumMod val="75000"/>
                  </a:schemeClr>
                </a:solidFill>
                <a:latin typeface="Montserrat"/>
                <a:ea typeface="Montserrat"/>
                <a:cs typeface="Montserrat"/>
                <a:sym typeface="Montserrat"/>
              </a:rPr>
              <a:t>, Illustrator, Photoshop etc</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Use exploded diagrams to show how it could be made in industry or the workshop showing the different parts</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Could you add fine liner and background graphics to make your work stand out if using rendering pens?</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Add thumbnail images to show the origin and discuss how the design has been influenced by your chosen movement/ designer/ brand/ artist. Essentially show and discuss where your design has evolved</a:t>
            </a:r>
            <a:endParaRPr sz="2200" dirty="0">
              <a:solidFill>
                <a:schemeClr val="accent1">
                  <a:lumMod val="75000"/>
                </a:schemeClr>
              </a:solidFill>
              <a:latin typeface="Montserrat"/>
              <a:ea typeface="Montserrat"/>
              <a:cs typeface="Montserrat"/>
              <a:sym typeface="Montserrat"/>
            </a:endParaRPr>
          </a:p>
          <a:p>
            <a:pPr marL="317500" lvl="0" indent="-2921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Add dimensions for the scale model to be made in the workshop</a:t>
            </a:r>
            <a:endParaRPr sz="1800" b="1"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500" dirty="0">
              <a:solidFill>
                <a:schemeClr val="accent1">
                  <a:lumMod val="75000"/>
                </a:schemeClr>
              </a:solidFill>
              <a:latin typeface="Montserrat"/>
              <a:ea typeface="Montserrat"/>
              <a:cs typeface="Montserrat"/>
              <a:sym typeface="Montserra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0"/>
        <p:cNvGrpSpPr/>
        <p:nvPr/>
      </p:nvGrpSpPr>
      <p:grpSpPr>
        <a:xfrm>
          <a:off x="0" y="0"/>
          <a:ext cx="0" cy="0"/>
          <a:chOff x="0" y="0"/>
          <a:chExt cx="0" cy="0"/>
        </a:xfrm>
      </p:grpSpPr>
      <p:pic>
        <p:nvPicPr>
          <p:cNvPr id="1402" name="Google Shape;1402;p1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89175" y="0"/>
            <a:ext cx="6201427" cy="9079069"/>
          </a:xfrm>
          <a:prstGeom prst="rect">
            <a:avLst/>
          </a:prstGeom>
          <a:noFill/>
          <a:ln>
            <a:noFill/>
          </a:ln>
        </p:spPr>
      </p:pic>
      <p:pic>
        <p:nvPicPr>
          <p:cNvPr id="1415" name="Google Shape;1415;p17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848345" y="1154650"/>
            <a:ext cx="3752549" cy="3899675"/>
          </a:xfrm>
          <a:prstGeom prst="rect">
            <a:avLst/>
          </a:prstGeom>
          <a:noFill/>
          <a:ln>
            <a:noFill/>
          </a:ln>
        </p:spPr>
      </p:pic>
      <p:pic>
        <p:nvPicPr>
          <p:cNvPr id="1401" name="Google Shape;1401;p17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300" y="1540674"/>
            <a:ext cx="4532688" cy="8920951"/>
          </a:xfrm>
          <a:prstGeom prst="rect">
            <a:avLst/>
          </a:prstGeom>
          <a:noFill/>
          <a:ln>
            <a:noFill/>
          </a:ln>
        </p:spPr>
      </p:pic>
      <p:sp>
        <p:nvSpPr>
          <p:cNvPr id="1403" name="Google Shape;1403;p173"/>
          <p:cNvSpPr txBox="1"/>
          <p:nvPr/>
        </p:nvSpPr>
        <p:spPr>
          <a:xfrm>
            <a:off x="4258675" y="679575"/>
            <a:ext cx="3239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 created the design as a table lamp on OnShape in order to explore the shape and form as well as the best way to layer the design to create a cavity for the cable.</a:t>
            </a:r>
            <a:endParaRPr/>
          </a:p>
        </p:txBody>
      </p:sp>
      <p:sp>
        <p:nvSpPr>
          <p:cNvPr id="1404" name="Google Shape;1404;p173"/>
          <p:cNvSpPr txBox="1"/>
          <p:nvPr/>
        </p:nvSpPr>
        <p:spPr>
          <a:xfrm>
            <a:off x="0" y="0"/>
            <a:ext cx="85302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rgbClr val="B6D7A8"/>
                </a:solidFill>
                <a:highlight>
                  <a:srgbClr val="38761D"/>
                </a:highlight>
                <a:latin typeface="Secular One"/>
                <a:ea typeface="Secular One"/>
                <a:cs typeface="Secular One"/>
                <a:sym typeface="Secular One"/>
              </a:rPr>
              <a:t>Biophilic design table lamp development &amp; modelling</a:t>
            </a:r>
            <a:endParaRPr sz="3000">
              <a:solidFill>
                <a:srgbClr val="D9EAD3"/>
              </a:solidFill>
              <a:highlight>
                <a:srgbClr val="38761D"/>
              </a:highlight>
              <a:latin typeface="Secular One"/>
              <a:ea typeface="Secular One"/>
              <a:cs typeface="Secular One"/>
              <a:sym typeface="Secular One"/>
            </a:endParaRPr>
          </a:p>
        </p:txBody>
      </p:sp>
      <p:sp>
        <p:nvSpPr>
          <p:cNvPr id="1405" name="Google Shape;1405;p173"/>
          <p:cNvSpPr txBox="1"/>
          <p:nvPr/>
        </p:nvSpPr>
        <p:spPr>
          <a:xfrm>
            <a:off x="4621125" y="4326625"/>
            <a:ext cx="258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406" name="Google Shape;1406;p173"/>
          <p:cNvSpPr txBox="1"/>
          <p:nvPr/>
        </p:nvSpPr>
        <p:spPr>
          <a:xfrm>
            <a:off x="4362525" y="2153975"/>
            <a:ext cx="15063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If each layer had a cavity for the wire then this would make the light loose and give it too much space to move.</a:t>
            </a:r>
            <a:endParaRPr/>
          </a:p>
        </p:txBody>
      </p:sp>
      <p:sp>
        <p:nvSpPr>
          <p:cNvPr id="1407" name="Google Shape;1407;p173"/>
          <p:cNvSpPr txBox="1"/>
          <p:nvPr/>
        </p:nvSpPr>
        <p:spPr>
          <a:xfrm>
            <a:off x="4380595" y="5367200"/>
            <a:ext cx="15063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 need to create a new face that does not contain a cavity and place 2 layers with a cavity for the light lead in the middle of the structure so the light will stay stationary.</a:t>
            </a:r>
            <a:endParaRPr/>
          </a:p>
        </p:txBody>
      </p:sp>
      <p:sp>
        <p:nvSpPr>
          <p:cNvPr id="1408" name="Google Shape;1408;p173"/>
          <p:cNvSpPr txBox="1"/>
          <p:nvPr/>
        </p:nvSpPr>
        <p:spPr>
          <a:xfrm>
            <a:off x="9476650" y="1938575"/>
            <a:ext cx="28317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I have made the bottom space smaller on the outside layer and larger on the internal layers so that when soil is placed in this space, it is not visible and the plants will be able to sit in the cavity. This would also make the plants look like they are an integral part of the structure.</a:t>
            </a:r>
            <a:endParaRPr dirty="0"/>
          </a:p>
        </p:txBody>
      </p:sp>
      <p:sp>
        <p:nvSpPr>
          <p:cNvPr id="1409" name="Google Shape;1409;p173"/>
          <p:cNvSpPr txBox="1"/>
          <p:nvPr/>
        </p:nvSpPr>
        <p:spPr>
          <a:xfrm>
            <a:off x="9287550" y="8811850"/>
            <a:ext cx="58326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By considering how this design will be layered and structured, I have found that the internal part of the light needs to have larger spaces in the middle in order to provide a cavity for soil and plants. I have learned that I now need to create a layer that contains a larger hole still without the cavity for the wire of the light. From here, I can assemble the design with only 2 of the layers with a space for the wire which will mean that there is less space for the light to move between solid layers.</a:t>
            </a:r>
            <a:endParaRPr/>
          </a:p>
        </p:txBody>
      </p:sp>
      <p:pic>
        <p:nvPicPr>
          <p:cNvPr id="1410" name="Google Shape;1410;p17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439137" y="4892950"/>
            <a:ext cx="6337851" cy="9604675"/>
          </a:xfrm>
          <a:prstGeom prst="rect">
            <a:avLst/>
          </a:prstGeom>
          <a:noFill/>
          <a:ln>
            <a:noFill/>
          </a:ln>
        </p:spPr>
      </p:pic>
      <p:pic>
        <p:nvPicPr>
          <p:cNvPr id="1411" name="Google Shape;1411;p17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5400000" flipH="1">
            <a:off x="-579475" y="2571325"/>
            <a:ext cx="3512700" cy="2353800"/>
          </a:xfrm>
          <a:prstGeom prst="ellipse">
            <a:avLst/>
          </a:prstGeom>
          <a:noFill/>
          <a:ln>
            <a:noFill/>
          </a:ln>
        </p:spPr>
      </p:pic>
      <p:pic>
        <p:nvPicPr>
          <p:cNvPr id="1412" name="Google Shape;1412;p17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1251862">
            <a:off x="12466361" y="6896772"/>
            <a:ext cx="2701337" cy="1857575"/>
          </a:xfrm>
          <a:prstGeom prst="ellipse">
            <a:avLst/>
          </a:prstGeom>
          <a:noFill/>
          <a:ln>
            <a:noFill/>
          </a:ln>
        </p:spPr>
      </p:pic>
      <p:pic>
        <p:nvPicPr>
          <p:cNvPr id="1413" name="Google Shape;1413;p17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9590649" y="467074"/>
            <a:ext cx="2353800" cy="1471500"/>
          </a:xfrm>
          <a:prstGeom prst="ellipse">
            <a:avLst/>
          </a:prstGeom>
          <a:noFill/>
          <a:ln>
            <a:noFill/>
          </a:ln>
        </p:spPr>
      </p:pic>
      <p:pic>
        <p:nvPicPr>
          <p:cNvPr id="1414" name="Google Shape;1414;p17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420425" y="8811852"/>
            <a:ext cx="2256300" cy="1880100"/>
          </a:xfrm>
          <a:prstGeom prst="ellipse">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19"/>
        <p:cNvGrpSpPr/>
        <p:nvPr/>
      </p:nvGrpSpPr>
      <p:grpSpPr>
        <a:xfrm>
          <a:off x="0" y="0"/>
          <a:ext cx="0" cy="0"/>
          <a:chOff x="0" y="0"/>
          <a:chExt cx="0" cy="0"/>
        </a:xfrm>
      </p:grpSpPr>
      <p:pic>
        <p:nvPicPr>
          <p:cNvPr id="1420" name="Google Shape;1420;p17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3638" y="0"/>
            <a:ext cx="13832735" cy="10692001"/>
          </a:xfrm>
          <a:prstGeom prst="rect">
            <a:avLst/>
          </a:prstGeom>
          <a:noFill/>
          <a:ln>
            <a:noFill/>
          </a:ln>
        </p:spPr>
      </p:pic>
      <p:sp>
        <p:nvSpPr>
          <p:cNvPr id="1421" name="Google Shape;1421;p174"/>
          <p:cNvSpPr txBox="1"/>
          <p:nvPr/>
        </p:nvSpPr>
        <p:spPr>
          <a:xfrm>
            <a:off x="0" y="0"/>
            <a:ext cx="822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rgbClr val="B6D7A8"/>
                </a:solidFill>
                <a:highlight>
                  <a:srgbClr val="38761D"/>
                </a:highlight>
                <a:latin typeface="Secular One"/>
                <a:ea typeface="Secular One"/>
                <a:cs typeface="Secular One"/>
                <a:sym typeface="Secular One"/>
              </a:rPr>
              <a:t>Biophilic design Table lamp - OnShape technical drawing</a:t>
            </a:r>
            <a:endParaRPr sz="3000">
              <a:solidFill>
                <a:srgbClr val="D9EAD3"/>
              </a:solidFill>
              <a:highlight>
                <a:srgbClr val="38761D"/>
              </a:highlight>
              <a:latin typeface="Secular One"/>
              <a:ea typeface="Secular One"/>
              <a:cs typeface="Secular One"/>
              <a:sym typeface="Secular One"/>
            </a:endParaRPr>
          </a:p>
        </p:txBody>
      </p:sp>
      <p:sp>
        <p:nvSpPr>
          <p:cNvPr id="1422" name="Google Shape;1422;p174"/>
          <p:cNvSpPr txBox="1"/>
          <p:nvPr/>
        </p:nvSpPr>
        <p:spPr>
          <a:xfrm>
            <a:off x="6854275" y="6686700"/>
            <a:ext cx="6318000" cy="831300"/>
          </a:xfrm>
          <a:prstGeom prst="rect">
            <a:avLst/>
          </a:prstGeom>
          <a:no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a:t>The technical drawing shows the dimensions of the table lamp. This is helpful for the manufacturing process because it provides the manufacturer with suitable material measurements.</a:t>
            </a:r>
            <a:endParaRPr/>
          </a:p>
        </p:txBody>
      </p:sp>
      <p:sp>
        <p:nvSpPr>
          <p:cNvPr id="1423" name="Google Shape;1423;p174"/>
          <p:cNvSpPr txBox="1"/>
          <p:nvPr/>
        </p:nvSpPr>
        <p:spPr>
          <a:xfrm>
            <a:off x="1553800" y="2076850"/>
            <a:ext cx="1661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solidFill>
                  <a:srgbClr val="38761D"/>
                </a:solidFill>
                <a:latin typeface="Candal"/>
                <a:ea typeface="Candal"/>
                <a:cs typeface="Candal"/>
                <a:sym typeface="Candal"/>
              </a:rPr>
              <a:t>FRONT VIEW</a:t>
            </a:r>
            <a:endParaRPr sz="2000" b="1">
              <a:solidFill>
                <a:srgbClr val="38761D"/>
              </a:solidFill>
              <a:latin typeface="Candal"/>
              <a:ea typeface="Candal"/>
              <a:cs typeface="Candal"/>
              <a:sym typeface="Candal"/>
            </a:endParaRPr>
          </a:p>
        </p:txBody>
      </p:sp>
      <p:sp>
        <p:nvSpPr>
          <p:cNvPr id="1424" name="Google Shape;1424;p174"/>
          <p:cNvSpPr txBox="1"/>
          <p:nvPr/>
        </p:nvSpPr>
        <p:spPr>
          <a:xfrm>
            <a:off x="10584300" y="861500"/>
            <a:ext cx="1861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solidFill>
                  <a:srgbClr val="38761D"/>
                </a:solidFill>
                <a:latin typeface="Candal"/>
                <a:ea typeface="Candal"/>
                <a:cs typeface="Candal"/>
                <a:sym typeface="Candal"/>
              </a:rPr>
              <a:t>SIDE VIEW</a:t>
            </a:r>
            <a:endParaRPr sz="2000" b="1">
              <a:solidFill>
                <a:srgbClr val="38761D"/>
              </a:solidFill>
              <a:latin typeface="Candal"/>
              <a:ea typeface="Candal"/>
              <a:cs typeface="Candal"/>
              <a:sym typeface="Cand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175"/>
          <p:cNvSpPr txBox="1"/>
          <p:nvPr/>
        </p:nvSpPr>
        <p:spPr>
          <a:xfrm>
            <a:off x="155550" y="189675"/>
            <a:ext cx="3511500" cy="9270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3800">
                <a:latin typeface="Impact"/>
                <a:ea typeface="Impact"/>
                <a:cs typeface="Impact"/>
                <a:sym typeface="Impact"/>
              </a:rPr>
              <a:t>Redevelopment</a:t>
            </a:r>
            <a:r>
              <a:rPr lang="en-GB" sz="4500">
                <a:latin typeface="Impact"/>
                <a:ea typeface="Impact"/>
                <a:cs typeface="Impact"/>
                <a:sym typeface="Impact"/>
              </a:rPr>
              <a:t>:</a:t>
            </a:r>
            <a:endParaRPr sz="4500">
              <a:latin typeface="Impact"/>
              <a:ea typeface="Impact"/>
              <a:cs typeface="Impact"/>
              <a:sym typeface="Impact"/>
            </a:endParaRPr>
          </a:p>
        </p:txBody>
      </p:sp>
      <p:pic>
        <p:nvPicPr>
          <p:cNvPr id="1430" name="Google Shape;1430;p1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70659" y="0"/>
            <a:ext cx="7578693" cy="10691999"/>
          </a:xfrm>
          <a:prstGeom prst="rect">
            <a:avLst/>
          </a:prstGeom>
          <a:noFill/>
          <a:ln>
            <a:noFill/>
          </a:ln>
        </p:spPr>
      </p:pic>
      <p:sp>
        <p:nvSpPr>
          <p:cNvPr id="1431" name="Google Shape;1431;p175"/>
          <p:cNvSpPr txBox="1"/>
          <p:nvPr/>
        </p:nvSpPr>
        <p:spPr>
          <a:xfrm>
            <a:off x="11360950" y="0"/>
            <a:ext cx="2146200" cy="799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100">
                <a:latin typeface="Impact"/>
                <a:ea typeface="Impact"/>
                <a:cs typeface="Impact"/>
                <a:sym typeface="Impact"/>
              </a:rPr>
              <a:t>Thread</a:t>
            </a:r>
            <a:endParaRPr sz="5100">
              <a:latin typeface="Impact"/>
              <a:ea typeface="Impact"/>
              <a:cs typeface="Impact"/>
              <a:sym typeface="Impact"/>
            </a:endParaRPr>
          </a:p>
        </p:txBody>
      </p:sp>
      <p:sp>
        <p:nvSpPr>
          <p:cNvPr id="1432" name="Google Shape;1432;p175"/>
          <p:cNvSpPr txBox="1"/>
          <p:nvPr/>
        </p:nvSpPr>
        <p:spPr>
          <a:xfrm>
            <a:off x="7697050" y="9313575"/>
            <a:ext cx="7267500" cy="1234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2500">
                <a:latin typeface="Impact"/>
                <a:ea typeface="Impact"/>
                <a:cs typeface="Impact"/>
                <a:sym typeface="Impact"/>
              </a:rPr>
              <a:t>To Reflect:</a:t>
            </a:r>
            <a:endParaRPr sz="2500">
              <a:latin typeface="Impact"/>
              <a:ea typeface="Impact"/>
              <a:cs typeface="Impact"/>
              <a:sym typeface="Impact"/>
            </a:endParaRPr>
          </a:p>
          <a:p>
            <a:pPr marL="0" lvl="0" indent="0" algn="l" rtl="0">
              <a:spcBef>
                <a:spcPts val="0"/>
              </a:spcBef>
              <a:spcAft>
                <a:spcPts val="0"/>
              </a:spcAft>
              <a:buNone/>
            </a:pPr>
            <a:r>
              <a:rPr lang="en-GB" b="1">
                <a:latin typeface="Maven Pro"/>
                <a:ea typeface="Maven Pro"/>
                <a:cs typeface="Maven Pro"/>
                <a:sym typeface="Maven Pro"/>
              </a:rPr>
              <a:t>On this page, I have progressed in my Rubik’s thread toy, by experimenting with a new shape form and organising the shapes in a different way. For my next steps, I am going to do some measurement drawings and move in to CAD development. </a:t>
            </a:r>
            <a:endParaRPr b="1">
              <a:latin typeface="Maven Pro"/>
              <a:ea typeface="Maven Pro"/>
              <a:cs typeface="Maven Pro"/>
              <a:sym typeface="Maven Pro"/>
            </a:endParaRPr>
          </a:p>
        </p:txBody>
      </p:sp>
      <p:sp>
        <p:nvSpPr>
          <p:cNvPr id="1433" name="Google Shape;1433;p175"/>
          <p:cNvSpPr txBox="1"/>
          <p:nvPr/>
        </p:nvSpPr>
        <p:spPr>
          <a:xfrm>
            <a:off x="155550" y="1329013"/>
            <a:ext cx="3511500" cy="34260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I have started to redevelop my previous design. One of the elements of the feedback said the strings were too long and became tangled much too quickly. Therefore, in this design, I </a:t>
            </a:r>
            <a:endParaRPr b="1">
              <a:latin typeface="Maven Pro"/>
              <a:ea typeface="Maven Pro"/>
              <a:cs typeface="Maven Pro"/>
              <a:sym typeface="Maven Pro"/>
            </a:endParaRPr>
          </a:p>
          <a:p>
            <a:pPr marL="0" lvl="0" indent="0" algn="l" rtl="0">
              <a:spcBef>
                <a:spcPts val="0"/>
              </a:spcBef>
              <a:spcAft>
                <a:spcPts val="0"/>
              </a:spcAft>
              <a:buNone/>
            </a:pPr>
            <a:r>
              <a:rPr lang="en-GB" b="1">
                <a:latin typeface="Maven Pro"/>
                <a:ea typeface="Maven Pro"/>
                <a:cs typeface="Maven Pro"/>
                <a:sym typeface="Maven Pro"/>
              </a:rPr>
              <a:t>plan to focus on solving this issue. I will do this by having less strings, and more gaps for the strings to feed through. The parent said the game was tricky/fiddly, so I plan to scale up the game and make it easier for a child to use. I need to work on stability and balance, as the feedback said the toy was difficult to hold and use at the same time. </a:t>
            </a:r>
            <a:endParaRPr b="1">
              <a:latin typeface="Maven Pro"/>
              <a:ea typeface="Maven Pro"/>
              <a:cs typeface="Maven Pro"/>
              <a:sym typeface="Maven Pro"/>
            </a:endParaRPr>
          </a:p>
        </p:txBody>
      </p:sp>
      <p:sp>
        <p:nvSpPr>
          <p:cNvPr id="1434" name="Google Shape;1434;p175"/>
          <p:cNvSpPr/>
          <p:nvPr/>
        </p:nvSpPr>
        <p:spPr>
          <a:xfrm rot="10800000">
            <a:off x="3853400" y="5125500"/>
            <a:ext cx="1050600" cy="441000"/>
          </a:xfrm>
          <a:prstGeom prst="leftArrow">
            <a:avLst>
              <a:gd name="adj1" fmla="val 50000"/>
              <a:gd name="adj2" fmla="val 50000"/>
            </a:avLst>
          </a:prstGeom>
          <a:solidFill>
            <a:srgbClr val="FF0000"/>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75"/>
          <p:cNvSpPr txBox="1"/>
          <p:nvPr/>
        </p:nvSpPr>
        <p:spPr>
          <a:xfrm>
            <a:off x="155550" y="4967338"/>
            <a:ext cx="3511500" cy="213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This is the top base layer. It will have rectangular pieces cut out and (17x6mm) and this will create space for the weaving squares to slot in. The base will need to be quite big so that </a:t>
            </a:r>
            <a:endParaRPr b="1">
              <a:latin typeface="Maven Pro"/>
              <a:ea typeface="Maven Pro"/>
              <a:cs typeface="Maven Pro"/>
              <a:sym typeface="Maven Pro"/>
            </a:endParaRPr>
          </a:p>
          <a:p>
            <a:pPr marL="0" lvl="0" indent="0" algn="l" rtl="0">
              <a:spcBef>
                <a:spcPts val="0"/>
              </a:spcBef>
              <a:spcAft>
                <a:spcPts val="0"/>
              </a:spcAft>
              <a:buNone/>
            </a:pPr>
            <a:r>
              <a:rPr lang="en-GB" b="1">
                <a:latin typeface="Maven Pro"/>
                <a:ea typeface="Maven Pro"/>
                <a:cs typeface="Maven Pro"/>
                <a:sym typeface="Maven Pro"/>
              </a:rPr>
              <a:t>it supports the five upstanding pieces, but also so it is steady on a table </a:t>
            </a:r>
            <a:endParaRPr b="1">
              <a:latin typeface="Maven Pro"/>
              <a:ea typeface="Maven Pro"/>
              <a:cs typeface="Maven Pro"/>
              <a:sym typeface="Maven Pro"/>
            </a:endParaRPr>
          </a:p>
          <a:p>
            <a:pPr marL="0" lvl="0" indent="0" algn="l" rtl="0">
              <a:spcBef>
                <a:spcPts val="0"/>
              </a:spcBef>
              <a:spcAft>
                <a:spcPts val="0"/>
              </a:spcAft>
              <a:buNone/>
            </a:pPr>
            <a:r>
              <a:rPr lang="en-GB" b="1">
                <a:latin typeface="Maven Pro"/>
                <a:ea typeface="Maven Pro"/>
                <a:cs typeface="Maven Pro"/>
                <a:sym typeface="Maven Pro"/>
              </a:rPr>
              <a:t>and children can play with it safely and easily. </a:t>
            </a:r>
            <a:endParaRPr b="1">
              <a:latin typeface="Maven Pro"/>
              <a:ea typeface="Maven Pro"/>
              <a:cs typeface="Maven Pro"/>
              <a:sym typeface="Maven Pro"/>
            </a:endParaRPr>
          </a:p>
        </p:txBody>
      </p:sp>
      <p:sp>
        <p:nvSpPr>
          <p:cNvPr id="1436" name="Google Shape;1436;p175"/>
          <p:cNvSpPr txBox="1"/>
          <p:nvPr/>
        </p:nvSpPr>
        <p:spPr>
          <a:xfrm>
            <a:off x="155550" y="7306500"/>
            <a:ext cx="3511500" cy="23466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This is the final sketch of the evolved design for Rubik’s thread. It shows the five layers, which will each be painted a Rubik’s colour, and the base which I will paint white. There will be a string attached to each end of the base for children to weave and thread through the gaps. I will need to make sure the strings aren’t as long so they don’t get tangled easily. </a:t>
            </a:r>
            <a:endParaRPr b="1">
              <a:latin typeface="Maven Pro"/>
              <a:ea typeface="Maven Pro"/>
              <a:cs typeface="Maven Pro"/>
              <a:sym typeface="Maven Pro"/>
            </a:endParaRPr>
          </a:p>
        </p:txBody>
      </p:sp>
      <p:sp>
        <p:nvSpPr>
          <p:cNvPr id="1437" name="Google Shape;1437;p175"/>
          <p:cNvSpPr/>
          <p:nvPr/>
        </p:nvSpPr>
        <p:spPr>
          <a:xfrm rot="-9061588">
            <a:off x="3853603" y="7965464"/>
            <a:ext cx="1050359" cy="441246"/>
          </a:xfrm>
          <a:prstGeom prst="leftArrow">
            <a:avLst>
              <a:gd name="adj1" fmla="val 50000"/>
              <a:gd name="adj2" fmla="val 50000"/>
            </a:avLst>
          </a:prstGeom>
          <a:solidFill>
            <a:srgbClr val="0000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75"/>
          <p:cNvSpPr txBox="1"/>
          <p:nvPr/>
        </p:nvSpPr>
        <p:spPr>
          <a:xfrm>
            <a:off x="11452950" y="1116675"/>
            <a:ext cx="3511500" cy="11133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This is a side profile view of the cube. I think the layers look effective and will work to engage the children in their play and experimenting with the toy. </a:t>
            </a:r>
            <a:endParaRPr b="1">
              <a:latin typeface="Maven Pro"/>
              <a:ea typeface="Maven Pro"/>
              <a:cs typeface="Maven Pro"/>
              <a:sym typeface="Maven Pro"/>
            </a:endParaRPr>
          </a:p>
        </p:txBody>
      </p:sp>
      <p:sp>
        <p:nvSpPr>
          <p:cNvPr id="1439" name="Google Shape;1439;p175"/>
          <p:cNvSpPr/>
          <p:nvPr/>
        </p:nvSpPr>
        <p:spPr>
          <a:xfrm>
            <a:off x="10157950" y="1035825"/>
            <a:ext cx="1050600" cy="441000"/>
          </a:xfrm>
          <a:prstGeom prst="leftArrow">
            <a:avLst>
              <a:gd name="adj1" fmla="val 50000"/>
              <a:gd name="adj2" fmla="val 50000"/>
            </a:avLst>
          </a:prstGeom>
          <a:solidFill>
            <a:srgbClr val="FF9900"/>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75"/>
          <p:cNvSpPr/>
          <p:nvPr/>
        </p:nvSpPr>
        <p:spPr>
          <a:xfrm rot="-2393487">
            <a:off x="10322402" y="4467027"/>
            <a:ext cx="1050621" cy="441075"/>
          </a:xfrm>
          <a:prstGeom prst="leftArrow">
            <a:avLst>
              <a:gd name="adj1" fmla="val 50000"/>
              <a:gd name="adj2" fmla="val 50000"/>
            </a:avLst>
          </a:prstGeom>
          <a:solidFill>
            <a:srgbClr val="FFFF00"/>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75"/>
          <p:cNvSpPr txBox="1"/>
          <p:nvPr/>
        </p:nvSpPr>
        <p:spPr>
          <a:xfrm>
            <a:off x="11452950" y="2546850"/>
            <a:ext cx="3511500" cy="17664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Here, I have shown three drawings of my different upstanding rectangles. The tallest middle one will have a 3x3 square pattern, the second layer will have a 3x2 square pattern. And </a:t>
            </a:r>
            <a:endParaRPr b="1">
              <a:latin typeface="Maven Pro"/>
              <a:ea typeface="Maven Pro"/>
              <a:cs typeface="Maven Pro"/>
              <a:sym typeface="Maven Pro"/>
            </a:endParaRPr>
          </a:p>
          <a:p>
            <a:pPr marL="0" lvl="0" indent="0" algn="l" rtl="0">
              <a:spcBef>
                <a:spcPts val="0"/>
              </a:spcBef>
              <a:spcAft>
                <a:spcPts val="0"/>
              </a:spcAft>
              <a:buNone/>
            </a:pPr>
            <a:r>
              <a:rPr lang="en-GB" b="1">
                <a:latin typeface="Maven Pro"/>
                <a:ea typeface="Maven Pro"/>
                <a:cs typeface="Maven Pro"/>
                <a:sym typeface="Maven Pro"/>
              </a:rPr>
              <a:t>the smallest layers will have a 3x1 square pattern. </a:t>
            </a:r>
            <a:endParaRPr b="1">
              <a:latin typeface="Maven Pro"/>
              <a:ea typeface="Maven Pro"/>
              <a:cs typeface="Maven Pro"/>
              <a:sym typeface="Maven Pro"/>
            </a:endParaRPr>
          </a:p>
        </p:txBody>
      </p:sp>
      <p:pic>
        <p:nvPicPr>
          <p:cNvPr id="1442" name="Google Shape;1442;p1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678763" y="4630125"/>
            <a:ext cx="3059876" cy="1569275"/>
          </a:xfrm>
          <a:prstGeom prst="rect">
            <a:avLst/>
          </a:prstGeom>
          <a:noFill/>
          <a:ln>
            <a:noFill/>
          </a:ln>
        </p:spPr>
      </p:pic>
      <p:sp>
        <p:nvSpPr>
          <p:cNvPr id="1443" name="Google Shape;1443;p175"/>
          <p:cNvSpPr/>
          <p:nvPr/>
        </p:nvSpPr>
        <p:spPr>
          <a:xfrm rot="-887412">
            <a:off x="10958436" y="5342671"/>
            <a:ext cx="1050610" cy="441185"/>
          </a:xfrm>
          <a:prstGeom prst="leftArrow">
            <a:avLst>
              <a:gd name="adj1" fmla="val 50000"/>
              <a:gd name="adj2" fmla="val 50000"/>
            </a:avLst>
          </a:prstGeom>
          <a:solidFill>
            <a:srgbClr val="6AA84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75"/>
          <p:cNvSpPr/>
          <p:nvPr/>
        </p:nvSpPr>
        <p:spPr>
          <a:xfrm rot="-1255767">
            <a:off x="10346648" y="7246495"/>
            <a:ext cx="1050619" cy="441265"/>
          </a:xfrm>
          <a:prstGeom prst="leftArrow">
            <a:avLst>
              <a:gd name="adj1" fmla="val 50000"/>
              <a:gd name="adj2" fmla="val 50000"/>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75"/>
          <p:cNvSpPr txBox="1"/>
          <p:nvPr/>
        </p:nvSpPr>
        <p:spPr>
          <a:xfrm>
            <a:off x="11452950" y="6516275"/>
            <a:ext cx="3511500" cy="14784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latin typeface="Maven Pro"/>
                <a:ea typeface="Maven Pro"/>
                <a:cs typeface="Maven Pro"/>
                <a:sym typeface="Maven Pro"/>
              </a:rPr>
              <a:t>As someone looks from the angle of the front of the toy, they should see a face of a Rubik’s cube. This continues the links to Rubik’s, along with the geometric shapes and challenge/ game element. </a:t>
            </a:r>
            <a:endParaRPr b="1">
              <a:solidFill>
                <a:schemeClr val="dk1"/>
              </a:solidFill>
              <a:latin typeface="Maven Pro"/>
              <a:ea typeface="Maven Pro"/>
              <a:cs typeface="Maven Pro"/>
              <a:sym typeface="Maven Pro"/>
            </a:endParaRPr>
          </a:p>
          <a:p>
            <a:pPr marL="0" lvl="0" indent="0" algn="l" rtl="0">
              <a:spcBef>
                <a:spcPts val="0"/>
              </a:spcBef>
              <a:spcAft>
                <a:spcPts val="0"/>
              </a:spcAft>
              <a:buNone/>
            </a:pPr>
            <a:r>
              <a:rPr lang="en-GB" b="1">
                <a:latin typeface="Maven Pro"/>
                <a:ea typeface="Maven Pro"/>
                <a:cs typeface="Maven Pro"/>
                <a:sym typeface="Maven Pro"/>
              </a:rPr>
              <a:t> </a:t>
            </a:r>
            <a:endParaRPr b="1">
              <a:latin typeface="Maven Pro"/>
              <a:ea typeface="Maven Pro"/>
              <a:cs typeface="Maven Pro"/>
              <a:sym typeface="Maven Pro"/>
            </a:endParaRPr>
          </a:p>
        </p:txBody>
      </p:sp>
      <p:pic>
        <p:nvPicPr>
          <p:cNvPr id="1446" name="Google Shape;1446;p17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899380" y="16647"/>
            <a:ext cx="2477415" cy="918900"/>
          </a:xfrm>
          <a:prstGeom prst="rect">
            <a:avLst/>
          </a:prstGeom>
          <a:noFill/>
          <a:ln>
            <a:noFill/>
          </a:ln>
        </p:spPr>
      </p:pic>
      <p:pic>
        <p:nvPicPr>
          <p:cNvPr id="1447" name="Google Shape;1447;p17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3591175" y="92850"/>
            <a:ext cx="918876" cy="918900"/>
          </a:xfrm>
          <a:prstGeom prst="rect">
            <a:avLst/>
          </a:prstGeom>
          <a:noFill/>
          <a:ln>
            <a:noFill/>
          </a:ln>
        </p:spPr>
      </p:pic>
      <p:sp>
        <p:nvSpPr>
          <p:cNvPr id="1448" name="Google Shape;1448;p175"/>
          <p:cNvSpPr txBox="1"/>
          <p:nvPr/>
        </p:nvSpPr>
        <p:spPr>
          <a:xfrm>
            <a:off x="838200" y="9653100"/>
            <a:ext cx="2146200" cy="10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000" b="1">
                <a:solidFill>
                  <a:srgbClr val="38761D"/>
                </a:solidFill>
                <a:latin typeface="Amatic SC"/>
                <a:ea typeface="Amatic SC"/>
                <a:cs typeface="Amatic SC"/>
                <a:sym typeface="Amatic SC"/>
              </a:rPr>
              <a:t>WEAVING</a:t>
            </a:r>
            <a:endParaRPr sz="6000" b="1">
              <a:solidFill>
                <a:srgbClr val="38761D"/>
              </a:solidFill>
              <a:latin typeface="Amatic SC"/>
              <a:ea typeface="Amatic SC"/>
              <a:cs typeface="Amatic SC"/>
              <a:sym typeface="Amatic SC"/>
            </a:endParaRPr>
          </a:p>
        </p:txBody>
      </p:sp>
      <p:sp>
        <p:nvSpPr>
          <p:cNvPr id="1449" name="Google Shape;1449;p175"/>
          <p:cNvSpPr txBox="1"/>
          <p:nvPr/>
        </p:nvSpPr>
        <p:spPr>
          <a:xfrm>
            <a:off x="11452950" y="8134675"/>
            <a:ext cx="3511500" cy="10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000" b="1">
                <a:solidFill>
                  <a:srgbClr val="F1C232"/>
                </a:solidFill>
                <a:latin typeface="Amatic SC"/>
                <a:ea typeface="Amatic SC"/>
                <a:cs typeface="Amatic SC"/>
                <a:sym typeface="Amatic SC"/>
              </a:rPr>
              <a:t>CONCENTRATION</a:t>
            </a:r>
            <a:endParaRPr sz="6000" b="1">
              <a:solidFill>
                <a:srgbClr val="F1C232"/>
              </a:solidFill>
              <a:latin typeface="Amatic SC"/>
              <a:ea typeface="Amatic SC"/>
              <a:cs typeface="Amatic SC"/>
              <a:sym typeface="Amatic SC"/>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176"/>
          <p:cNvSpPr txBox="1"/>
          <p:nvPr/>
        </p:nvSpPr>
        <p:spPr>
          <a:xfrm>
            <a:off x="258300" y="230275"/>
            <a:ext cx="7301700" cy="1499400"/>
          </a:xfrm>
          <a:prstGeom prst="rect">
            <a:avLst/>
          </a:prstGeom>
          <a:noFill/>
          <a:ln w="952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8500">
                <a:latin typeface="Impact"/>
                <a:ea typeface="Impact"/>
                <a:cs typeface="Impact"/>
                <a:sym typeface="Impact"/>
              </a:rPr>
              <a:t>Scale Drawings:</a:t>
            </a:r>
            <a:endParaRPr sz="8500">
              <a:latin typeface="Impact"/>
              <a:ea typeface="Impact"/>
              <a:cs typeface="Impact"/>
              <a:sym typeface="Impact"/>
            </a:endParaRPr>
          </a:p>
        </p:txBody>
      </p:sp>
      <p:pic>
        <p:nvPicPr>
          <p:cNvPr id="1455" name="Google Shape;1455;p1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5150" y="1898450"/>
            <a:ext cx="6063051" cy="8793551"/>
          </a:xfrm>
          <a:prstGeom prst="rect">
            <a:avLst/>
          </a:prstGeom>
          <a:noFill/>
          <a:ln>
            <a:noFill/>
          </a:ln>
        </p:spPr>
      </p:pic>
      <p:pic>
        <p:nvPicPr>
          <p:cNvPr id="1456" name="Google Shape;1456;p17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98300" y="110413"/>
            <a:ext cx="7301700" cy="10473324"/>
          </a:xfrm>
          <a:prstGeom prst="rect">
            <a:avLst/>
          </a:prstGeom>
          <a:noFill/>
          <a:ln>
            <a:noFill/>
          </a:ln>
        </p:spPr>
      </p:pic>
      <p:sp>
        <p:nvSpPr>
          <p:cNvPr id="1457" name="Google Shape;1457;p176"/>
          <p:cNvSpPr txBox="1"/>
          <p:nvPr/>
        </p:nvSpPr>
        <p:spPr>
          <a:xfrm>
            <a:off x="12829750" y="334350"/>
            <a:ext cx="2118300" cy="3035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6mm x 2= 12mm (1.2cm)</a:t>
            </a:r>
            <a:endParaRPr sz="1600" b="1">
              <a:latin typeface="Maven Pro"/>
              <a:ea typeface="Maven Pro"/>
              <a:cs typeface="Maven Pro"/>
              <a:sym typeface="Maven Pro"/>
            </a:endParaRPr>
          </a:p>
          <a:p>
            <a:pPr marL="0" lvl="0" indent="0" algn="l" rtl="0">
              <a:spcBef>
                <a:spcPts val="0"/>
              </a:spcBef>
              <a:spcAft>
                <a:spcPts val="0"/>
              </a:spcAft>
              <a:buNone/>
            </a:pPr>
            <a:endParaRPr sz="1600" b="1">
              <a:latin typeface="Maven Pro"/>
              <a:ea typeface="Maven Pro"/>
              <a:cs typeface="Maven Pro"/>
              <a:sym typeface="Maven Pro"/>
            </a:endParaRPr>
          </a:p>
          <a:p>
            <a:pPr marL="0" lvl="0" indent="0" algn="l" rtl="0">
              <a:spcBef>
                <a:spcPts val="0"/>
              </a:spcBef>
              <a:spcAft>
                <a:spcPts val="0"/>
              </a:spcAft>
              <a:buNone/>
            </a:pPr>
            <a:r>
              <a:rPr lang="en-GB" sz="1600" b="1">
                <a:latin typeface="Maven Pro"/>
                <a:ea typeface="Maven Pro"/>
                <a:cs typeface="Maven Pro"/>
                <a:sym typeface="Maven Pro"/>
              </a:rPr>
              <a:t>2 cm+1.2cm= 3.2cm</a:t>
            </a:r>
            <a:endParaRPr sz="1600" b="1">
              <a:latin typeface="Maven Pro"/>
              <a:ea typeface="Maven Pro"/>
              <a:cs typeface="Maven Pro"/>
              <a:sym typeface="Maven Pro"/>
            </a:endParaRPr>
          </a:p>
          <a:p>
            <a:pPr marL="0" lvl="0" indent="0" algn="l" rtl="0">
              <a:spcBef>
                <a:spcPts val="0"/>
              </a:spcBef>
              <a:spcAft>
                <a:spcPts val="0"/>
              </a:spcAft>
              <a:buNone/>
            </a:pPr>
            <a:r>
              <a:rPr lang="en-GB" sz="1600" b="1">
                <a:latin typeface="Maven Pro"/>
                <a:ea typeface="Maven Pro"/>
                <a:cs typeface="Maven Pro"/>
                <a:sym typeface="Maven Pro"/>
              </a:rPr>
              <a:t> </a:t>
            </a:r>
            <a:endParaRPr sz="1600" b="1">
              <a:latin typeface="Maven Pro"/>
              <a:ea typeface="Maven Pro"/>
              <a:cs typeface="Maven Pro"/>
              <a:sym typeface="Maven Pro"/>
            </a:endParaRPr>
          </a:p>
          <a:p>
            <a:pPr marL="0" lvl="0" indent="0" algn="l" rtl="0">
              <a:spcBef>
                <a:spcPts val="0"/>
              </a:spcBef>
              <a:spcAft>
                <a:spcPts val="0"/>
              </a:spcAft>
              <a:buNone/>
            </a:pPr>
            <a:r>
              <a:rPr lang="en-GB" sz="1600" b="1">
                <a:latin typeface="Maven Pro"/>
                <a:ea typeface="Maven Pro"/>
                <a:cs typeface="Maven Pro"/>
                <a:sym typeface="Maven Pro"/>
              </a:rPr>
              <a:t>10+3.2= 13.2cm </a:t>
            </a:r>
            <a:endParaRPr sz="1600" b="1">
              <a:latin typeface="Maven Pro"/>
              <a:ea typeface="Maven Pro"/>
              <a:cs typeface="Maven Pro"/>
              <a:sym typeface="Maven Pro"/>
            </a:endParaRPr>
          </a:p>
          <a:p>
            <a:pPr marL="0" lvl="0" indent="0" algn="l" rtl="0">
              <a:spcBef>
                <a:spcPts val="0"/>
              </a:spcBef>
              <a:spcAft>
                <a:spcPts val="0"/>
              </a:spcAft>
              <a:buNone/>
            </a:pPr>
            <a:endParaRPr sz="1600" b="1">
              <a:latin typeface="Maven Pro"/>
              <a:ea typeface="Maven Pro"/>
              <a:cs typeface="Maven Pro"/>
              <a:sym typeface="Maven Pro"/>
            </a:endParaRPr>
          </a:p>
          <a:p>
            <a:pPr marL="0" lvl="0" indent="0" algn="l" rtl="0">
              <a:spcBef>
                <a:spcPts val="0"/>
              </a:spcBef>
              <a:spcAft>
                <a:spcPts val="0"/>
              </a:spcAft>
              <a:buNone/>
            </a:pPr>
            <a:r>
              <a:rPr lang="en-GB" sz="1600" b="1">
                <a:latin typeface="Maven Pro"/>
                <a:ea typeface="Maven Pro"/>
                <a:cs typeface="Maven Pro"/>
                <a:sym typeface="Maven Pro"/>
              </a:rPr>
              <a:t>3.2+2= 5.2cm </a:t>
            </a:r>
            <a:endParaRPr sz="1600" b="1">
              <a:latin typeface="Maven Pro"/>
              <a:ea typeface="Maven Pro"/>
              <a:cs typeface="Maven Pro"/>
              <a:sym typeface="Maven Pro"/>
            </a:endParaRPr>
          </a:p>
          <a:p>
            <a:pPr marL="0" lvl="0" indent="0" algn="l" rtl="0">
              <a:spcBef>
                <a:spcPts val="0"/>
              </a:spcBef>
              <a:spcAft>
                <a:spcPts val="0"/>
              </a:spcAft>
              <a:buNone/>
            </a:pPr>
            <a:endParaRPr sz="1600" b="1">
              <a:latin typeface="Maven Pro"/>
              <a:ea typeface="Maven Pro"/>
              <a:cs typeface="Maven Pro"/>
              <a:sym typeface="Maven Pro"/>
            </a:endParaRPr>
          </a:p>
          <a:p>
            <a:pPr marL="0" lvl="0" indent="0" algn="l" rtl="0">
              <a:spcBef>
                <a:spcPts val="0"/>
              </a:spcBef>
              <a:spcAft>
                <a:spcPts val="0"/>
              </a:spcAft>
              <a:buNone/>
            </a:pPr>
            <a:r>
              <a:rPr lang="en-GB" sz="1600" b="1">
                <a:latin typeface="Maven Pro"/>
                <a:ea typeface="Maven Pro"/>
                <a:cs typeface="Maven Pro"/>
                <a:sym typeface="Maven Pro"/>
              </a:rPr>
              <a:t>5.2+3= 8.2cm </a:t>
            </a:r>
            <a:endParaRPr sz="1600" b="1">
              <a:latin typeface="Maven Pro"/>
              <a:ea typeface="Maven Pro"/>
              <a:cs typeface="Maven Pro"/>
              <a:sym typeface="Maven Pro"/>
            </a:endParaRPr>
          </a:p>
        </p:txBody>
      </p:sp>
      <p:sp>
        <p:nvSpPr>
          <p:cNvPr id="1458" name="Google Shape;1458;p176"/>
          <p:cNvSpPr txBox="1"/>
          <p:nvPr/>
        </p:nvSpPr>
        <p:spPr>
          <a:xfrm>
            <a:off x="1918525" y="1974650"/>
            <a:ext cx="950700" cy="4002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230mm</a:t>
            </a:r>
            <a:endParaRPr sz="1600" b="1">
              <a:latin typeface="Maven Pro"/>
              <a:ea typeface="Maven Pro"/>
              <a:cs typeface="Maven Pro"/>
              <a:sym typeface="Maven Pro"/>
            </a:endParaRPr>
          </a:p>
        </p:txBody>
      </p:sp>
      <p:cxnSp>
        <p:nvCxnSpPr>
          <p:cNvPr id="1459" name="Google Shape;1459;p176"/>
          <p:cNvCxnSpPr/>
          <p:nvPr/>
        </p:nvCxnSpPr>
        <p:spPr>
          <a:xfrm rot="10800000">
            <a:off x="617425" y="2186075"/>
            <a:ext cx="1301100" cy="16800"/>
          </a:xfrm>
          <a:prstGeom prst="straightConnector1">
            <a:avLst/>
          </a:prstGeom>
          <a:noFill/>
          <a:ln w="28575" cap="flat" cmpd="sng">
            <a:solidFill>
              <a:schemeClr val="dk1"/>
            </a:solidFill>
            <a:prstDash val="solid"/>
            <a:round/>
            <a:headEnd type="none" w="med" len="med"/>
            <a:tailEnd type="triangle" w="med" len="med"/>
          </a:ln>
        </p:spPr>
      </p:cxnSp>
      <p:cxnSp>
        <p:nvCxnSpPr>
          <p:cNvPr id="1460" name="Google Shape;1460;p176"/>
          <p:cNvCxnSpPr/>
          <p:nvPr/>
        </p:nvCxnSpPr>
        <p:spPr>
          <a:xfrm>
            <a:off x="2869225" y="2186075"/>
            <a:ext cx="1234500" cy="9600"/>
          </a:xfrm>
          <a:prstGeom prst="straightConnector1">
            <a:avLst/>
          </a:prstGeom>
          <a:noFill/>
          <a:ln w="28575" cap="flat" cmpd="sng">
            <a:solidFill>
              <a:schemeClr val="dk1"/>
            </a:solidFill>
            <a:prstDash val="solid"/>
            <a:round/>
            <a:headEnd type="none" w="med" len="med"/>
            <a:tailEnd type="triangle" w="med" len="med"/>
          </a:ln>
        </p:spPr>
      </p:cxnSp>
      <p:cxnSp>
        <p:nvCxnSpPr>
          <p:cNvPr id="1461" name="Google Shape;1461;p176"/>
          <p:cNvCxnSpPr>
            <a:stCxn id="1462" idx="1"/>
          </p:cNvCxnSpPr>
          <p:nvPr/>
        </p:nvCxnSpPr>
        <p:spPr>
          <a:xfrm rot="10800000">
            <a:off x="5766850" y="2348700"/>
            <a:ext cx="34800" cy="2747100"/>
          </a:xfrm>
          <a:prstGeom prst="straightConnector1">
            <a:avLst/>
          </a:prstGeom>
          <a:noFill/>
          <a:ln w="28575" cap="flat" cmpd="sng">
            <a:solidFill>
              <a:schemeClr val="dk1"/>
            </a:solidFill>
            <a:prstDash val="solid"/>
            <a:round/>
            <a:headEnd type="none" w="med" len="med"/>
            <a:tailEnd type="triangle" w="med" len="med"/>
          </a:ln>
        </p:spPr>
      </p:cxnSp>
      <p:cxnSp>
        <p:nvCxnSpPr>
          <p:cNvPr id="1463" name="Google Shape;1463;p176"/>
          <p:cNvCxnSpPr/>
          <p:nvPr/>
        </p:nvCxnSpPr>
        <p:spPr>
          <a:xfrm>
            <a:off x="5766700" y="6058275"/>
            <a:ext cx="16800" cy="3302700"/>
          </a:xfrm>
          <a:prstGeom prst="straightConnector1">
            <a:avLst/>
          </a:prstGeom>
          <a:noFill/>
          <a:ln w="28575" cap="flat" cmpd="sng">
            <a:solidFill>
              <a:schemeClr val="dk1"/>
            </a:solidFill>
            <a:prstDash val="solid"/>
            <a:round/>
            <a:headEnd type="none" w="med" len="med"/>
            <a:tailEnd type="triangle" w="med" len="med"/>
          </a:ln>
        </p:spPr>
      </p:cxnSp>
      <p:sp>
        <p:nvSpPr>
          <p:cNvPr id="1462" name="Google Shape;1462;p176"/>
          <p:cNvSpPr txBox="1"/>
          <p:nvPr/>
        </p:nvSpPr>
        <p:spPr>
          <a:xfrm rot="5400000">
            <a:off x="5326300" y="5346000"/>
            <a:ext cx="950700" cy="4503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300mm</a:t>
            </a:r>
            <a:endParaRPr sz="1600" b="1">
              <a:latin typeface="Maven Pro"/>
              <a:ea typeface="Maven Pro"/>
              <a:cs typeface="Maven Pro"/>
              <a:sym typeface="Maven Pro"/>
            </a:endParaRPr>
          </a:p>
        </p:txBody>
      </p:sp>
      <p:cxnSp>
        <p:nvCxnSpPr>
          <p:cNvPr id="1464" name="Google Shape;1464;p176"/>
          <p:cNvCxnSpPr/>
          <p:nvPr/>
        </p:nvCxnSpPr>
        <p:spPr>
          <a:xfrm>
            <a:off x="2418900" y="4971775"/>
            <a:ext cx="100200" cy="750600"/>
          </a:xfrm>
          <a:prstGeom prst="straightConnector1">
            <a:avLst/>
          </a:prstGeom>
          <a:noFill/>
          <a:ln w="28575" cap="flat" cmpd="sng">
            <a:solidFill>
              <a:schemeClr val="dk1"/>
            </a:solidFill>
            <a:prstDash val="solid"/>
            <a:round/>
            <a:headEnd type="triangle" w="med" len="med"/>
            <a:tailEnd type="triangle" w="med" len="med"/>
          </a:ln>
        </p:spPr>
      </p:cxnSp>
      <p:sp>
        <p:nvSpPr>
          <p:cNvPr id="1465" name="Google Shape;1465;p176"/>
          <p:cNvSpPr txBox="1"/>
          <p:nvPr/>
        </p:nvSpPr>
        <p:spPr>
          <a:xfrm rot="4718315">
            <a:off x="2347828" y="5121884"/>
            <a:ext cx="916765" cy="450381"/>
          </a:xfrm>
          <a:prstGeom prst="rect">
            <a:avLst/>
          </a:prstGeom>
          <a:solidFill>
            <a:srgbClr val="6D9EE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50mm</a:t>
            </a:r>
            <a:endParaRPr sz="1600" b="1">
              <a:latin typeface="Maven Pro"/>
              <a:ea typeface="Maven Pro"/>
              <a:cs typeface="Maven Pro"/>
              <a:sym typeface="Maven Pro"/>
            </a:endParaRPr>
          </a:p>
        </p:txBody>
      </p:sp>
      <p:cxnSp>
        <p:nvCxnSpPr>
          <p:cNvPr id="1466" name="Google Shape;1466;p176"/>
          <p:cNvCxnSpPr/>
          <p:nvPr/>
        </p:nvCxnSpPr>
        <p:spPr>
          <a:xfrm>
            <a:off x="1301350" y="3804175"/>
            <a:ext cx="3386100" cy="66600"/>
          </a:xfrm>
          <a:prstGeom prst="straightConnector1">
            <a:avLst/>
          </a:prstGeom>
          <a:noFill/>
          <a:ln w="28575" cap="flat" cmpd="sng">
            <a:solidFill>
              <a:schemeClr val="dk1"/>
            </a:solidFill>
            <a:prstDash val="solid"/>
            <a:round/>
            <a:headEnd type="triangle" w="med" len="med"/>
            <a:tailEnd type="triangle" w="med" len="med"/>
          </a:ln>
        </p:spPr>
      </p:cxnSp>
      <p:sp>
        <p:nvSpPr>
          <p:cNvPr id="1467" name="Google Shape;1467;p176"/>
          <p:cNvSpPr txBox="1"/>
          <p:nvPr/>
        </p:nvSpPr>
        <p:spPr>
          <a:xfrm>
            <a:off x="2901325" y="3952375"/>
            <a:ext cx="950700" cy="450300"/>
          </a:xfrm>
          <a:prstGeom prst="rect">
            <a:avLst/>
          </a:prstGeom>
          <a:solidFill>
            <a:srgbClr val="00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170mm</a:t>
            </a:r>
            <a:endParaRPr sz="1600" b="1">
              <a:latin typeface="Maven Pro"/>
              <a:ea typeface="Maven Pro"/>
              <a:cs typeface="Maven Pro"/>
              <a:sym typeface="Maven Pro"/>
            </a:endParaRPr>
          </a:p>
        </p:txBody>
      </p:sp>
      <p:cxnSp>
        <p:nvCxnSpPr>
          <p:cNvPr id="1468" name="Google Shape;1468;p176"/>
          <p:cNvCxnSpPr/>
          <p:nvPr/>
        </p:nvCxnSpPr>
        <p:spPr>
          <a:xfrm>
            <a:off x="1117850" y="3337125"/>
            <a:ext cx="0" cy="400200"/>
          </a:xfrm>
          <a:prstGeom prst="straightConnector1">
            <a:avLst/>
          </a:prstGeom>
          <a:noFill/>
          <a:ln w="28575" cap="flat" cmpd="sng">
            <a:solidFill>
              <a:schemeClr val="dk1"/>
            </a:solidFill>
            <a:prstDash val="solid"/>
            <a:round/>
            <a:headEnd type="none" w="med" len="med"/>
            <a:tailEnd type="triangle" w="med" len="med"/>
          </a:ln>
        </p:spPr>
      </p:cxnSp>
      <p:sp>
        <p:nvSpPr>
          <p:cNvPr id="1469" name="Google Shape;1469;p176"/>
          <p:cNvSpPr txBox="1"/>
          <p:nvPr/>
        </p:nvSpPr>
        <p:spPr>
          <a:xfrm rot="-2947">
            <a:off x="767899" y="2886530"/>
            <a:ext cx="699900" cy="4503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6mm</a:t>
            </a:r>
            <a:endParaRPr sz="1600" b="1">
              <a:latin typeface="Maven Pro"/>
              <a:ea typeface="Maven Pro"/>
              <a:cs typeface="Maven Pro"/>
              <a:sym typeface="Maven Pro"/>
            </a:endParaRPr>
          </a:p>
        </p:txBody>
      </p:sp>
      <p:cxnSp>
        <p:nvCxnSpPr>
          <p:cNvPr id="1470" name="Google Shape;1470;p176"/>
          <p:cNvCxnSpPr/>
          <p:nvPr/>
        </p:nvCxnSpPr>
        <p:spPr>
          <a:xfrm rot="10800000">
            <a:off x="8073400" y="306950"/>
            <a:ext cx="2400" cy="1667700"/>
          </a:xfrm>
          <a:prstGeom prst="straightConnector1">
            <a:avLst/>
          </a:prstGeom>
          <a:noFill/>
          <a:ln w="28575" cap="flat" cmpd="sng">
            <a:solidFill>
              <a:schemeClr val="dk1"/>
            </a:solidFill>
            <a:prstDash val="solid"/>
            <a:round/>
            <a:headEnd type="none" w="med" len="med"/>
            <a:tailEnd type="triangle" w="med" len="med"/>
          </a:ln>
        </p:spPr>
      </p:cxnSp>
      <p:cxnSp>
        <p:nvCxnSpPr>
          <p:cNvPr id="1471" name="Google Shape;1471;p176"/>
          <p:cNvCxnSpPr/>
          <p:nvPr/>
        </p:nvCxnSpPr>
        <p:spPr>
          <a:xfrm flipH="1">
            <a:off x="8023600" y="2969550"/>
            <a:ext cx="3300" cy="1451700"/>
          </a:xfrm>
          <a:prstGeom prst="straightConnector1">
            <a:avLst/>
          </a:prstGeom>
          <a:noFill/>
          <a:ln w="28575" cap="flat" cmpd="sng">
            <a:solidFill>
              <a:schemeClr val="dk1"/>
            </a:solidFill>
            <a:prstDash val="solid"/>
            <a:round/>
            <a:headEnd type="none" w="med" len="med"/>
            <a:tailEnd type="triangle" w="med" len="med"/>
          </a:ln>
        </p:spPr>
      </p:cxnSp>
      <p:sp>
        <p:nvSpPr>
          <p:cNvPr id="1472" name="Google Shape;1472;p176"/>
          <p:cNvSpPr txBox="1"/>
          <p:nvPr/>
        </p:nvSpPr>
        <p:spPr>
          <a:xfrm rot="-5400000">
            <a:off x="7523050" y="2249900"/>
            <a:ext cx="950700" cy="400200"/>
          </a:xfrm>
          <a:prstGeom prst="rect">
            <a:avLst/>
          </a:prstGeom>
          <a:solidFill>
            <a:srgbClr val="00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182mm</a:t>
            </a:r>
            <a:endParaRPr sz="1600" b="1">
              <a:latin typeface="Maven Pro"/>
              <a:ea typeface="Maven Pro"/>
              <a:cs typeface="Maven Pro"/>
              <a:sym typeface="Maven Pro"/>
            </a:endParaRPr>
          </a:p>
        </p:txBody>
      </p:sp>
      <p:sp>
        <p:nvSpPr>
          <p:cNvPr id="1473" name="Google Shape;1473;p176"/>
          <p:cNvSpPr txBox="1"/>
          <p:nvPr/>
        </p:nvSpPr>
        <p:spPr>
          <a:xfrm rot="-5400000">
            <a:off x="7397950" y="6839225"/>
            <a:ext cx="950700" cy="4002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132mm</a:t>
            </a:r>
            <a:endParaRPr sz="1600" b="1">
              <a:latin typeface="Maven Pro"/>
              <a:ea typeface="Maven Pro"/>
              <a:cs typeface="Maven Pro"/>
              <a:sym typeface="Maven Pro"/>
            </a:endParaRPr>
          </a:p>
        </p:txBody>
      </p:sp>
      <p:cxnSp>
        <p:nvCxnSpPr>
          <p:cNvPr id="1474" name="Google Shape;1474;p176"/>
          <p:cNvCxnSpPr/>
          <p:nvPr/>
        </p:nvCxnSpPr>
        <p:spPr>
          <a:xfrm rot="10800000">
            <a:off x="7869250" y="5346012"/>
            <a:ext cx="8100" cy="1175100"/>
          </a:xfrm>
          <a:prstGeom prst="straightConnector1">
            <a:avLst/>
          </a:prstGeom>
          <a:noFill/>
          <a:ln w="28575" cap="flat" cmpd="sng">
            <a:solidFill>
              <a:schemeClr val="dk1"/>
            </a:solidFill>
            <a:prstDash val="solid"/>
            <a:round/>
            <a:headEnd type="none" w="med" len="med"/>
            <a:tailEnd type="triangle" w="med" len="med"/>
          </a:ln>
        </p:spPr>
      </p:cxnSp>
      <p:cxnSp>
        <p:nvCxnSpPr>
          <p:cNvPr id="1475" name="Google Shape;1475;p176"/>
          <p:cNvCxnSpPr/>
          <p:nvPr/>
        </p:nvCxnSpPr>
        <p:spPr>
          <a:xfrm>
            <a:off x="7867150" y="7711775"/>
            <a:ext cx="12300" cy="1163100"/>
          </a:xfrm>
          <a:prstGeom prst="straightConnector1">
            <a:avLst/>
          </a:prstGeom>
          <a:noFill/>
          <a:ln w="28575" cap="flat" cmpd="sng">
            <a:solidFill>
              <a:schemeClr val="dk1"/>
            </a:solidFill>
            <a:prstDash val="solid"/>
            <a:round/>
            <a:headEnd type="none" w="med" len="med"/>
            <a:tailEnd type="triangle" w="med" len="med"/>
          </a:ln>
        </p:spPr>
      </p:cxnSp>
      <p:cxnSp>
        <p:nvCxnSpPr>
          <p:cNvPr id="1476" name="Google Shape;1476;p176"/>
          <p:cNvCxnSpPr/>
          <p:nvPr/>
        </p:nvCxnSpPr>
        <p:spPr>
          <a:xfrm>
            <a:off x="9026550" y="4123375"/>
            <a:ext cx="31200" cy="648300"/>
          </a:xfrm>
          <a:prstGeom prst="straightConnector1">
            <a:avLst/>
          </a:prstGeom>
          <a:noFill/>
          <a:ln w="28575" cap="flat" cmpd="sng">
            <a:solidFill>
              <a:schemeClr val="dk1"/>
            </a:solidFill>
            <a:prstDash val="solid"/>
            <a:round/>
            <a:headEnd type="triangle" w="med" len="med"/>
            <a:tailEnd type="triangle" w="med" len="med"/>
          </a:ln>
        </p:spPr>
      </p:cxnSp>
      <p:sp>
        <p:nvSpPr>
          <p:cNvPr id="1477" name="Google Shape;1477;p176"/>
          <p:cNvSpPr txBox="1"/>
          <p:nvPr/>
        </p:nvSpPr>
        <p:spPr>
          <a:xfrm rot="-2553">
            <a:off x="9143625" y="4222393"/>
            <a:ext cx="807900" cy="450300"/>
          </a:xfrm>
          <a:prstGeom prst="rect">
            <a:avLst/>
          </a:prstGeom>
          <a:solidFill>
            <a:srgbClr val="6D9EE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32mm</a:t>
            </a:r>
            <a:endParaRPr sz="1600" b="1">
              <a:latin typeface="Maven Pro"/>
              <a:ea typeface="Maven Pro"/>
              <a:cs typeface="Maven Pro"/>
              <a:sym typeface="Maven Pro"/>
            </a:endParaRPr>
          </a:p>
        </p:txBody>
      </p:sp>
      <p:cxnSp>
        <p:nvCxnSpPr>
          <p:cNvPr id="1478" name="Google Shape;1478;p176"/>
          <p:cNvCxnSpPr/>
          <p:nvPr/>
        </p:nvCxnSpPr>
        <p:spPr>
          <a:xfrm rot="10800000">
            <a:off x="12829750" y="4222100"/>
            <a:ext cx="1301100" cy="16800"/>
          </a:xfrm>
          <a:prstGeom prst="straightConnector1">
            <a:avLst/>
          </a:prstGeom>
          <a:noFill/>
          <a:ln w="28575" cap="flat" cmpd="sng">
            <a:solidFill>
              <a:schemeClr val="dk1"/>
            </a:solidFill>
            <a:prstDash val="solid"/>
            <a:round/>
            <a:headEnd type="triangle" w="med" len="med"/>
            <a:tailEnd type="triangle" w="med" len="med"/>
          </a:ln>
        </p:spPr>
      </p:cxnSp>
      <p:sp>
        <p:nvSpPr>
          <p:cNvPr id="1479" name="Google Shape;1479;p176"/>
          <p:cNvSpPr txBox="1"/>
          <p:nvPr/>
        </p:nvSpPr>
        <p:spPr>
          <a:xfrm rot="-2480">
            <a:off x="14130850" y="3952377"/>
            <a:ext cx="831600" cy="4503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82mm</a:t>
            </a:r>
            <a:endParaRPr sz="1600" b="1">
              <a:latin typeface="Maven Pro"/>
              <a:ea typeface="Maven Pro"/>
              <a:cs typeface="Maven Pro"/>
              <a:sym typeface="Maven Pro"/>
            </a:endParaRPr>
          </a:p>
        </p:txBody>
      </p:sp>
      <p:cxnSp>
        <p:nvCxnSpPr>
          <p:cNvPr id="1480" name="Google Shape;1480;p176"/>
          <p:cNvCxnSpPr/>
          <p:nvPr/>
        </p:nvCxnSpPr>
        <p:spPr>
          <a:xfrm flipH="1">
            <a:off x="9064725" y="306950"/>
            <a:ext cx="2700" cy="461400"/>
          </a:xfrm>
          <a:prstGeom prst="straightConnector1">
            <a:avLst/>
          </a:prstGeom>
          <a:noFill/>
          <a:ln w="28575" cap="flat" cmpd="sng">
            <a:solidFill>
              <a:schemeClr val="dk1"/>
            </a:solidFill>
            <a:prstDash val="solid"/>
            <a:round/>
            <a:headEnd type="triangle" w="med" len="med"/>
            <a:tailEnd type="triangle" w="med" len="med"/>
          </a:ln>
        </p:spPr>
      </p:cxnSp>
      <p:sp>
        <p:nvSpPr>
          <p:cNvPr id="1481" name="Google Shape;1481;p176"/>
          <p:cNvSpPr txBox="1"/>
          <p:nvPr/>
        </p:nvSpPr>
        <p:spPr>
          <a:xfrm rot="-3511">
            <a:off x="9143625" y="363350"/>
            <a:ext cx="881100" cy="399300"/>
          </a:xfrm>
          <a:prstGeom prst="rect">
            <a:avLst/>
          </a:prstGeom>
          <a:solidFill>
            <a:srgbClr val="6D9EE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20mm</a:t>
            </a:r>
            <a:endParaRPr sz="1600" b="1">
              <a:latin typeface="Maven Pro"/>
              <a:ea typeface="Maven Pro"/>
              <a:cs typeface="Maven Pro"/>
              <a:sym typeface="Maven Pro"/>
            </a:endParaRPr>
          </a:p>
        </p:txBody>
      </p:sp>
      <p:cxnSp>
        <p:nvCxnSpPr>
          <p:cNvPr id="1482" name="Google Shape;1482;p176"/>
          <p:cNvCxnSpPr/>
          <p:nvPr/>
        </p:nvCxnSpPr>
        <p:spPr>
          <a:xfrm>
            <a:off x="8707350" y="1635750"/>
            <a:ext cx="717300" cy="0"/>
          </a:xfrm>
          <a:prstGeom prst="straightConnector1">
            <a:avLst/>
          </a:prstGeom>
          <a:noFill/>
          <a:ln w="28575" cap="flat" cmpd="sng">
            <a:solidFill>
              <a:schemeClr val="dk1"/>
            </a:solidFill>
            <a:prstDash val="solid"/>
            <a:round/>
            <a:headEnd type="triangle" w="med" len="med"/>
            <a:tailEnd type="triangle" w="med" len="med"/>
          </a:ln>
        </p:spPr>
      </p:cxnSp>
      <p:sp>
        <p:nvSpPr>
          <p:cNvPr id="1483" name="Google Shape;1483;p176"/>
          <p:cNvSpPr txBox="1"/>
          <p:nvPr/>
        </p:nvSpPr>
        <p:spPr>
          <a:xfrm rot="-2480">
            <a:off x="8650275" y="1729949"/>
            <a:ext cx="831600" cy="2445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latin typeface="Maven Pro"/>
                <a:ea typeface="Maven Pro"/>
                <a:cs typeface="Maven Pro"/>
                <a:sym typeface="Maven Pro"/>
              </a:rPr>
              <a:t>30mm</a:t>
            </a:r>
            <a:endParaRPr sz="1600" b="1">
              <a:latin typeface="Maven Pro"/>
              <a:ea typeface="Maven Pro"/>
              <a:cs typeface="Maven Pro"/>
              <a:sym typeface="Maven Pro"/>
            </a:endParaRPr>
          </a:p>
        </p:txBody>
      </p:sp>
      <p:cxnSp>
        <p:nvCxnSpPr>
          <p:cNvPr id="1484" name="Google Shape;1484;p176"/>
          <p:cNvCxnSpPr/>
          <p:nvPr/>
        </p:nvCxnSpPr>
        <p:spPr>
          <a:xfrm rot="10800000">
            <a:off x="11919300" y="2463750"/>
            <a:ext cx="524400" cy="6000"/>
          </a:xfrm>
          <a:prstGeom prst="straightConnector1">
            <a:avLst/>
          </a:prstGeom>
          <a:noFill/>
          <a:ln w="28575" cap="flat" cmpd="sng">
            <a:solidFill>
              <a:schemeClr val="dk1"/>
            </a:solidFill>
            <a:prstDash val="solid"/>
            <a:round/>
            <a:headEnd type="triangle" w="med" len="med"/>
            <a:tailEnd type="triangle" w="med" len="med"/>
          </a:ln>
        </p:spPr>
      </p:cxnSp>
      <p:sp>
        <p:nvSpPr>
          <p:cNvPr id="1485" name="Google Shape;1485;p176"/>
          <p:cNvSpPr txBox="1"/>
          <p:nvPr/>
        </p:nvSpPr>
        <p:spPr>
          <a:xfrm rot="5396279">
            <a:off x="11765700" y="1836808"/>
            <a:ext cx="831600" cy="2445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latin typeface="Maven Pro"/>
                <a:ea typeface="Maven Pro"/>
                <a:cs typeface="Maven Pro"/>
                <a:sym typeface="Maven Pro"/>
              </a:rPr>
              <a:t>20mm</a:t>
            </a:r>
            <a:endParaRPr sz="1600" b="1">
              <a:latin typeface="Maven Pro"/>
              <a:ea typeface="Maven Pro"/>
              <a:cs typeface="Maven Pro"/>
              <a:sym typeface="Maven Pro"/>
            </a:endParaRPr>
          </a:p>
        </p:txBody>
      </p:sp>
      <p:cxnSp>
        <p:nvCxnSpPr>
          <p:cNvPr id="1486" name="Google Shape;1486;p176"/>
          <p:cNvCxnSpPr/>
          <p:nvPr/>
        </p:nvCxnSpPr>
        <p:spPr>
          <a:xfrm>
            <a:off x="9858250" y="788450"/>
            <a:ext cx="16800" cy="704700"/>
          </a:xfrm>
          <a:prstGeom prst="straightConnector1">
            <a:avLst/>
          </a:prstGeom>
          <a:noFill/>
          <a:ln w="28575" cap="flat" cmpd="sng">
            <a:solidFill>
              <a:schemeClr val="dk1"/>
            </a:solidFill>
            <a:prstDash val="solid"/>
            <a:round/>
            <a:headEnd type="triangle" w="med" len="med"/>
            <a:tailEnd type="triangle" w="med" len="med"/>
          </a:ln>
        </p:spPr>
      </p:cxnSp>
      <p:sp>
        <p:nvSpPr>
          <p:cNvPr id="1487" name="Google Shape;1487;p176"/>
          <p:cNvSpPr txBox="1"/>
          <p:nvPr/>
        </p:nvSpPr>
        <p:spPr>
          <a:xfrm rot="5397520">
            <a:off x="9225650" y="1158199"/>
            <a:ext cx="831600" cy="2445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latin typeface="Maven Pro"/>
                <a:ea typeface="Maven Pro"/>
                <a:cs typeface="Maven Pro"/>
                <a:sym typeface="Maven Pro"/>
              </a:rPr>
              <a:t>30mm</a:t>
            </a:r>
            <a:endParaRPr sz="1600" b="1">
              <a:latin typeface="Maven Pro"/>
              <a:ea typeface="Maven Pro"/>
              <a:cs typeface="Maven Pro"/>
              <a:sym typeface="Maven Pro"/>
            </a:endParaRPr>
          </a:p>
        </p:txBody>
      </p:sp>
      <p:cxnSp>
        <p:nvCxnSpPr>
          <p:cNvPr id="1488" name="Google Shape;1488;p176"/>
          <p:cNvCxnSpPr/>
          <p:nvPr/>
        </p:nvCxnSpPr>
        <p:spPr>
          <a:xfrm>
            <a:off x="8090175" y="9032275"/>
            <a:ext cx="4236900" cy="66600"/>
          </a:xfrm>
          <a:prstGeom prst="straightConnector1">
            <a:avLst/>
          </a:prstGeom>
          <a:noFill/>
          <a:ln w="28575" cap="flat" cmpd="sng">
            <a:solidFill>
              <a:schemeClr val="dk1"/>
            </a:solidFill>
            <a:prstDash val="solid"/>
            <a:round/>
            <a:headEnd type="triangle" w="med" len="med"/>
            <a:tailEnd type="triangle" w="med" len="med"/>
          </a:ln>
        </p:spPr>
      </p:cxnSp>
      <p:cxnSp>
        <p:nvCxnSpPr>
          <p:cNvPr id="1489" name="Google Shape;1489;p176"/>
          <p:cNvCxnSpPr/>
          <p:nvPr/>
        </p:nvCxnSpPr>
        <p:spPr>
          <a:xfrm>
            <a:off x="14962450" y="4604825"/>
            <a:ext cx="21300" cy="4084500"/>
          </a:xfrm>
          <a:prstGeom prst="straightConnector1">
            <a:avLst/>
          </a:prstGeom>
          <a:noFill/>
          <a:ln w="28575" cap="flat" cmpd="sng">
            <a:solidFill>
              <a:schemeClr val="dk1"/>
            </a:solidFill>
            <a:prstDash val="solid"/>
            <a:round/>
            <a:headEnd type="triangle" w="med" len="med"/>
            <a:tailEnd type="triangle" w="med" len="med"/>
          </a:ln>
        </p:spPr>
      </p:cxnSp>
      <p:sp>
        <p:nvSpPr>
          <p:cNvPr id="1490" name="Google Shape;1490;p176"/>
          <p:cNvSpPr txBox="1"/>
          <p:nvPr/>
        </p:nvSpPr>
        <p:spPr>
          <a:xfrm rot="-5400000">
            <a:off x="14509125" y="5788800"/>
            <a:ext cx="950700" cy="2895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latin typeface="Maven Pro"/>
                <a:ea typeface="Maven Pro"/>
                <a:cs typeface="Maven Pro"/>
                <a:sym typeface="Maven Pro"/>
              </a:rPr>
              <a:t>170mm</a:t>
            </a:r>
            <a:endParaRPr sz="1600" b="1">
              <a:latin typeface="Maven Pro"/>
              <a:ea typeface="Maven Pro"/>
              <a:cs typeface="Maven Pro"/>
              <a:sym typeface="Maven Pro"/>
            </a:endParaRPr>
          </a:p>
        </p:txBody>
      </p:sp>
      <p:sp>
        <p:nvSpPr>
          <p:cNvPr id="1491" name="Google Shape;1491;p176"/>
          <p:cNvSpPr txBox="1"/>
          <p:nvPr/>
        </p:nvSpPr>
        <p:spPr>
          <a:xfrm>
            <a:off x="9518900" y="9185025"/>
            <a:ext cx="950700" cy="450300"/>
          </a:xfrm>
          <a:prstGeom prst="rect">
            <a:avLst/>
          </a:prstGeom>
          <a:solidFill>
            <a:srgbClr val="6D9EE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170mm</a:t>
            </a:r>
            <a:endParaRPr sz="1600" b="1">
              <a:latin typeface="Maven Pro"/>
              <a:ea typeface="Maven Pro"/>
              <a:cs typeface="Maven Pro"/>
              <a:sym typeface="Maven Pro"/>
            </a:endParaRPr>
          </a:p>
        </p:txBody>
      </p:sp>
      <p:cxnSp>
        <p:nvCxnSpPr>
          <p:cNvPr id="1492" name="Google Shape;1492;p176"/>
          <p:cNvCxnSpPr/>
          <p:nvPr/>
        </p:nvCxnSpPr>
        <p:spPr>
          <a:xfrm>
            <a:off x="13997250" y="7943150"/>
            <a:ext cx="717300" cy="0"/>
          </a:xfrm>
          <a:prstGeom prst="straightConnector1">
            <a:avLst/>
          </a:prstGeom>
          <a:noFill/>
          <a:ln w="28575" cap="flat" cmpd="sng">
            <a:solidFill>
              <a:schemeClr val="dk1"/>
            </a:solidFill>
            <a:prstDash val="solid"/>
            <a:round/>
            <a:headEnd type="triangle" w="med" len="med"/>
            <a:tailEnd type="triangle" w="med" len="med"/>
          </a:ln>
        </p:spPr>
      </p:cxnSp>
      <p:sp>
        <p:nvSpPr>
          <p:cNvPr id="1493" name="Google Shape;1493;p176"/>
          <p:cNvSpPr txBox="1"/>
          <p:nvPr/>
        </p:nvSpPr>
        <p:spPr>
          <a:xfrm rot="5397520">
            <a:off x="13940100" y="7305974"/>
            <a:ext cx="831600" cy="2445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latin typeface="Maven Pro"/>
                <a:ea typeface="Maven Pro"/>
                <a:cs typeface="Maven Pro"/>
                <a:sym typeface="Maven Pro"/>
              </a:rPr>
              <a:t>32mm</a:t>
            </a:r>
            <a:endParaRPr sz="1600" b="1">
              <a:latin typeface="Maven Pro"/>
              <a:ea typeface="Maven Pro"/>
              <a:cs typeface="Maven Pro"/>
              <a:sym typeface="Maven Pro"/>
            </a:endParaRPr>
          </a:p>
        </p:txBody>
      </p:sp>
      <p:cxnSp>
        <p:nvCxnSpPr>
          <p:cNvPr id="1494" name="Google Shape;1494;p176"/>
          <p:cNvCxnSpPr/>
          <p:nvPr/>
        </p:nvCxnSpPr>
        <p:spPr>
          <a:xfrm flipH="1">
            <a:off x="12629300" y="5419825"/>
            <a:ext cx="541200" cy="6900"/>
          </a:xfrm>
          <a:prstGeom prst="straightConnector1">
            <a:avLst/>
          </a:prstGeom>
          <a:noFill/>
          <a:ln w="28575" cap="flat" cmpd="sng">
            <a:solidFill>
              <a:schemeClr val="dk1"/>
            </a:solidFill>
            <a:prstDash val="solid"/>
            <a:round/>
            <a:headEnd type="triangle" w="med" len="med"/>
            <a:tailEnd type="triangle" w="med" len="med"/>
          </a:ln>
        </p:spPr>
      </p:cxnSp>
      <p:sp>
        <p:nvSpPr>
          <p:cNvPr id="1495" name="Google Shape;1495;p176"/>
          <p:cNvSpPr txBox="1"/>
          <p:nvPr/>
        </p:nvSpPr>
        <p:spPr>
          <a:xfrm rot="-5403830">
            <a:off x="12566647" y="4801650"/>
            <a:ext cx="807901" cy="280800"/>
          </a:xfrm>
          <a:prstGeom prst="rect">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500" b="1">
                <a:latin typeface="Maven Pro"/>
                <a:ea typeface="Maven Pro"/>
                <a:cs typeface="Maven Pro"/>
                <a:sym typeface="Maven Pro"/>
              </a:rPr>
              <a:t>20mm</a:t>
            </a:r>
            <a:endParaRPr sz="1500" b="1">
              <a:latin typeface="Maven Pro"/>
              <a:ea typeface="Maven Pro"/>
              <a:cs typeface="Maven Pro"/>
              <a:sym typeface="Maven Pro"/>
            </a:endParaRPr>
          </a:p>
        </p:txBody>
      </p:sp>
      <p:sp>
        <p:nvSpPr>
          <p:cNvPr id="1496" name="Google Shape;1496;p176"/>
          <p:cNvSpPr txBox="1"/>
          <p:nvPr/>
        </p:nvSpPr>
        <p:spPr>
          <a:xfrm rot="-5402480">
            <a:off x="12548675" y="6500874"/>
            <a:ext cx="831600" cy="244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latin typeface="Maven Pro"/>
                <a:ea typeface="Maven Pro"/>
                <a:cs typeface="Maven Pro"/>
                <a:sym typeface="Maven Pro"/>
              </a:rPr>
              <a:t>30mm</a:t>
            </a:r>
            <a:endParaRPr sz="1600" b="1">
              <a:latin typeface="Maven Pro"/>
              <a:ea typeface="Maven Pro"/>
              <a:cs typeface="Maven Pro"/>
              <a:sym typeface="Maven Pro"/>
            </a:endParaRPr>
          </a:p>
        </p:txBody>
      </p:sp>
      <p:sp>
        <p:nvSpPr>
          <p:cNvPr id="1497" name="Google Shape;1497;p176"/>
          <p:cNvSpPr txBox="1"/>
          <p:nvPr/>
        </p:nvSpPr>
        <p:spPr>
          <a:xfrm rot="-2480">
            <a:off x="13064500" y="8444524"/>
            <a:ext cx="831600" cy="2445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latin typeface="Maven Pro"/>
                <a:ea typeface="Maven Pro"/>
                <a:cs typeface="Maven Pro"/>
                <a:sym typeface="Maven Pro"/>
              </a:rPr>
              <a:t>30mm</a:t>
            </a:r>
            <a:endParaRPr sz="1600" b="1">
              <a:latin typeface="Maven Pro"/>
              <a:ea typeface="Maven Pro"/>
              <a:cs typeface="Maven Pro"/>
              <a:sym typeface="Maven Pro"/>
            </a:endParaRPr>
          </a:p>
        </p:txBody>
      </p:sp>
      <p:cxnSp>
        <p:nvCxnSpPr>
          <p:cNvPr id="1498" name="Google Shape;1498;p176"/>
          <p:cNvCxnSpPr/>
          <p:nvPr/>
        </p:nvCxnSpPr>
        <p:spPr>
          <a:xfrm rot="10800000">
            <a:off x="14033663" y="6230075"/>
            <a:ext cx="0" cy="834000"/>
          </a:xfrm>
          <a:prstGeom prst="straightConnector1">
            <a:avLst/>
          </a:prstGeom>
          <a:noFill/>
          <a:ln w="28575" cap="flat" cmpd="sng">
            <a:solidFill>
              <a:schemeClr val="dk1"/>
            </a:solidFill>
            <a:prstDash val="solid"/>
            <a:round/>
            <a:headEnd type="triangle" w="med" len="med"/>
            <a:tailEnd type="triangle" w="med" len="med"/>
          </a:ln>
        </p:spPr>
      </p:cxnSp>
      <p:cxnSp>
        <p:nvCxnSpPr>
          <p:cNvPr id="1499" name="Google Shape;1499;p176"/>
          <p:cNvCxnSpPr/>
          <p:nvPr/>
        </p:nvCxnSpPr>
        <p:spPr>
          <a:xfrm rot="10800000">
            <a:off x="10788675" y="5965475"/>
            <a:ext cx="0" cy="834000"/>
          </a:xfrm>
          <a:prstGeom prst="straightConnector1">
            <a:avLst/>
          </a:prstGeom>
          <a:noFill/>
          <a:ln w="28575" cap="flat" cmpd="sng">
            <a:solidFill>
              <a:schemeClr val="dk1"/>
            </a:solidFill>
            <a:prstDash val="solid"/>
            <a:round/>
            <a:headEnd type="triangle" w="med" len="med"/>
            <a:tailEnd type="triangle" w="med" len="med"/>
          </a:ln>
        </p:spPr>
      </p:cxnSp>
      <p:cxnSp>
        <p:nvCxnSpPr>
          <p:cNvPr id="1500" name="Google Shape;1500;p176"/>
          <p:cNvCxnSpPr/>
          <p:nvPr/>
        </p:nvCxnSpPr>
        <p:spPr>
          <a:xfrm>
            <a:off x="9780388" y="6883688"/>
            <a:ext cx="881100" cy="14100"/>
          </a:xfrm>
          <a:prstGeom prst="straightConnector1">
            <a:avLst/>
          </a:prstGeom>
          <a:noFill/>
          <a:ln w="28575" cap="flat" cmpd="sng">
            <a:solidFill>
              <a:schemeClr val="dk1"/>
            </a:solidFill>
            <a:prstDash val="solid"/>
            <a:round/>
            <a:headEnd type="triangle" w="med" len="med"/>
            <a:tailEnd type="triangle" w="med" len="med"/>
          </a:ln>
        </p:spPr>
      </p:cxnSp>
      <p:sp>
        <p:nvSpPr>
          <p:cNvPr id="1501" name="Google Shape;1501;p176"/>
          <p:cNvSpPr txBox="1"/>
          <p:nvPr/>
        </p:nvSpPr>
        <p:spPr>
          <a:xfrm rot="-2480">
            <a:off x="9763987" y="6993274"/>
            <a:ext cx="831600" cy="2445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latin typeface="Maven Pro"/>
                <a:ea typeface="Maven Pro"/>
                <a:cs typeface="Maven Pro"/>
                <a:sym typeface="Maven Pro"/>
              </a:rPr>
              <a:t>30mm</a:t>
            </a:r>
            <a:endParaRPr sz="1600" b="1">
              <a:latin typeface="Maven Pro"/>
              <a:ea typeface="Maven Pro"/>
              <a:cs typeface="Maven Pro"/>
              <a:sym typeface="Maven Pro"/>
            </a:endParaRPr>
          </a:p>
        </p:txBody>
      </p:sp>
      <p:cxnSp>
        <p:nvCxnSpPr>
          <p:cNvPr id="1502" name="Google Shape;1502;p176"/>
          <p:cNvCxnSpPr/>
          <p:nvPr/>
        </p:nvCxnSpPr>
        <p:spPr>
          <a:xfrm>
            <a:off x="9048413" y="5534400"/>
            <a:ext cx="12600" cy="443100"/>
          </a:xfrm>
          <a:prstGeom prst="straightConnector1">
            <a:avLst/>
          </a:prstGeom>
          <a:noFill/>
          <a:ln w="28575" cap="flat" cmpd="sng">
            <a:solidFill>
              <a:schemeClr val="dk1"/>
            </a:solidFill>
            <a:prstDash val="solid"/>
            <a:round/>
            <a:headEnd type="triangle" w="med" len="med"/>
            <a:tailEnd type="triangle" w="med" len="med"/>
          </a:ln>
        </p:spPr>
      </p:cxnSp>
      <p:sp>
        <p:nvSpPr>
          <p:cNvPr id="1503" name="Google Shape;1503;p176"/>
          <p:cNvSpPr txBox="1"/>
          <p:nvPr/>
        </p:nvSpPr>
        <p:spPr>
          <a:xfrm rot="-3830">
            <a:off x="9114797" y="5615550"/>
            <a:ext cx="807901" cy="2808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500" b="1">
                <a:latin typeface="Maven Pro"/>
                <a:ea typeface="Maven Pro"/>
                <a:cs typeface="Maven Pro"/>
                <a:sym typeface="Maven Pro"/>
              </a:rPr>
              <a:t>20mm</a:t>
            </a:r>
            <a:endParaRPr sz="1500" b="1">
              <a:latin typeface="Maven Pro"/>
              <a:ea typeface="Maven Pro"/>
              <a:cs typeface="Maven Pro"/>
              <a:sym typeface="Maven Pro"/>
            </a:endParaRPr>
          </a:p>
        </p:txBody>
      </p:sp>
      <p:sp>
        <p:nvSpPr>
          <p:cNvPr id="1504" name="Google Shape;1504;p176"/>
          <p:cNvSpPr txBox="1"/>
          <p:nvPr/>
        </p:nvSpPr>
        <p:spPr>
          <a:xfrm rot="-2480">
            <a:off x="9043400" y="8334550"/>
            <a:ext cx="831600" cy="450300"/>
          </a:xfrm>
          <a:prstGeom prst="rect">
            <a:avLst/>
          </a:prstGeom>
          <a:solidFill>
            <a:srgbClr val="00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32mm</a:t>
            </a:r>
            <a:endParaRPr sz="1600" b="1">
              <a:latin typeface="Maven Pro"/>
              <a:ea typeface="Maven Pro"/>
              <a:cs typeface="Maven Pro"/>
              <a:sym typeface="Maven Pro"/>
            </a:endParaRPr>
          </a:p>
        </p:txBody>
      </p:sp>
      <p:cxnSp>
        <p:nvCxnSpPr>
          <p:cNvPr id="1505" name="Google Shape;1505;p176"/>
          <p:cNvCxnSpPr/>
          <p:nvPr/>
        </p:nvCxnSpPr>
        <p:spPr>
          <a:xfrm>
            <a:off x="8912050" y="8159350"/>
            <a:ext cx="31200" cy="648300"/>
          </a:xfrm>
          <a:prstGeom prst="straightConnector1">
            <a:avLst/>
          </a:prstGeom>
          <a:noFill/>
          <a:ln w="28575" cap="flat" cmpd="sng">
            <a:solidFill>
              <a:schemeClr val="dk1"/>
            </a:solidFill>
            <a:prstDash val="solid"/>
            <a:round/>
            <a:headEnd type="triangle" w="med" len="med"/>
            <a:tailEnd type="triangle" w="med" len="med"/>
          </a:ln>
        </p:spPr>
      </p:cxnSp>
      <p:sp>
        <p:nvSpPr>
          <p:cNvPr id="1506" name="Google Shape;1506;p176"/>
          <p:cNvSpPr/>
          <p:nvPr/>
        </p:nvSpPr>
        <p:spPr>
          <a:xfrm>
            <a:off x="11919300" y="7443825"/>
            <a:ext cx="289500" cy="40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76"/>
          <p:cNvSpPr txBox="1"/>
          <p:nvPr/>
        </p:nvSpPr>
        <p:spPr>
          <a:xfrm>
            <a:off x="6166088" y="2202875"/>
            <a:ext cx="1390500" cy="7058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I have created some scale drawings for my new toy. I had to create a bigger gap between the bottom row of cubes and the base, so that the squares had room to slot in to the base layers. I kept the cubes </a:t>
            </a:r>
            <a:endParaRPr b="1">
              <a:latin typeface="Maven Pro"/>
              <a:ea typeface="Maven Pro"/>
              <a:cs typeface="Maven Pro"/>
              <a:sym typeface="Maven Pro"/>
            </a:endParaRPr>
          </a:p>
          <a:p>
            <a:pPr marL="0" lvl="0" indent="0" algn="l" rtl="0">
              <a:spcBef>
                <a:spcPts val="0"/>
              </a:spcBef>
              <a:spcAft>
                <a:spcPts val="0"/>
              </a:spcAft>
              <a:buNone/>
            </a:pPr>
            <a:r>
              <a:rPr lang="en-GB" b="1">
                <a:latin typeface="Maven Pro"/>
                <a:ea typeface="Maven Pro"/>
                <a:cs typeface="Maven Pro"/>
                <a:sym typeface="Maven Pro"/>
              </a:rPr>
              <a:t>the same size as before (3x3cm), and I have also kept the 3 base layers the same, </a:t>
            </a:r>
            <a:endParaRPr b="1">
              <a:latin typeface="Maven Pro"/>
              <a:ea typeface="Maven Pro"/>
              <a:cs typeface="Maven Pro"/>
              <a:sym typeface="Maven Pro"/>
            </a:endParaRPr>
          </a:p>
          <a:p>
            <a:pPr marL="0" lvl="0" indent="0" algn="l" rtl="0">
              <a:spcBef>
                <a:spcPts val="0"/>
              </a:spcBef>
              <a:spcAft>
                <a:spcPts val="0"/>
              </a:spcAft>
              <a:buNone/>
            </a:pPr>
            <a:r>
              <a:rPr lang="en-GB" b="1">
                <a:latin typeface="Maven Pro"/>
                <a:ea typeface="Maven Pro"/>
                <a:cs typeface="Maven Pro"/>
                <a:sym typeface="Maven Pro"/>
              </a:rPr>
              <a:t>so it is sturdy and able </a:t>
            </a:r>
            <a:endParaRPr b="1">
              <a:latin typeface="Maven Pro"/>
              <a:ea typeface="Maven Pro"/>
              <a:cs typeface="Maven Pro"/>
              <a:sym typeface="Maven Pro"/>
            </a:endParaRPr>
          </a:p>
          <a:p>
            <a:pPr marL="0" lvl="0" indent="0" algn="l" rtl="0">
              <a:spcBef>
                <a:spcPts val="0"/>
              </a:spcBef>
              <a:spcAft>
                <a:spcPts val="0"/>
              </a:spcAft>
              <a:buNone/>
            </a:pPr>
            <a:r>
              <a:rPr lang="en-GB" b="1">
                <a:latin typeface="Maven Pro"/>
                <a:ea typeface="Maven Pro"/>
                <a:cs typeface="Maven Pro"/>
                <a:sym typeface="Maven Pro"/>
              </a:rPr>
              <a:t>to withstand children handling/ playing with it, and also </a:t>
            </a:r>
            <a:endParaRPr b="1">
              <a:latin typeface="Maven Pro"/>
              <a:ea typeface="Maven Pro"/>
              <a:cs typeface="Maven Pro"/>
              <a:sym typeface="Maven Pro"/>
            </a:endParaRPr>
          </a:p>
          <a:p>
            <a:pPr marL="0" lvl="0" indent="0" algn="l" rtl="0">
              <a:spcBef>
                <a:spcPts val="0"/>
              </a:spcBef>
              <a:spcAft>
                <a:spcPts val="0"/>
              </a:spcAft>
              <a:buNone/>
            </a:pPr>
            <a:r>
              <a:rPr lang="en-GB" b="1">
                <a:latin typeface="Maven Pro"/>
                <a:ea typeface="Maven Pro"/>
                <a:cs typeface="Maven Pro"/>
                <a:sym typeface="Maven Pro"/>
              </a:rPr>
              <a:t>so it is easy to use. </a:t>
            </a:r>
            <a:endParaRPr sz="1500" b="1">
              <a:latin typeface="Maven Pro"/>
              <a:ea typeface="Maven Pro"/>
              <a:cs typeface="Maven Pro"/>
              <a:sym typeface="Maven Pro"/>
            </a:endParaRPr>
          </a:p>
        </p:txBody>
      </p:sp>
      <p:sp>
        <p:nvSpPr>
          <p:cNvPr id="1508" name="Google Shape;1508;p176"/>
          <p:cNvSpPr txBox="1"/>
          <p:nvPr/>
        </p:nvSpPr>
        <p:spPr>
          <a:xfrm>
            <a:off x="617425" y="9697675"/>
            <a:ext cx="14344800" cy="807900"/>
          </a:xfrm>
          <a:prstGeom prst="rect">
            <a:avLst/>
          </a:prstGeom>
          <a:solidFill>
            <a:srgbClr val="000000">
              <a:alpha val="0"/>
            </a:srgb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2500">
                <a:latin typeface="Impact"/>
                <a:ea typeface="Impact"/>
                <a:cs typeface="Impact"/>
                <a:sym typeface="Impact"/>
              </a:rPr>
              <a:t>To Reflect: </a:t>
            </a:r>
            <a:r>
              <a:rPr lang="en-GB" sz="1500" b="1">
                <a:latin typeface="Maven Pro"/>
                <a:ea typeface="Maven Pro"/>
                <a:cs typeface="Maven Pro"/>
                <a:sym typeface="Maven Pro"/>
              </a:rPr>
              <a:t>On this page, I have finalised the dimensions and shapes for my new toy design. I can now move on to using OnShape to develop further, as well as creating a 3D visualisation. I will then be able to start laser cutting. </a:t>
            </a:r>
            <a:endParaRPr sz="1500" b="1">
              <a:latin typeface="Maven Pro"/>
              <a:ea typeface="Maven Pro"/>
              <a:cs typeface="Maven Pro"/>
              <a:sym typeface="Maven Pro"/>
            </a:endParaRPr>
          </a:p>
        </p:txBody>
      </p:sp>
      <p:cxnSp>
        <p:nvCxnSpPr>
          <p:cNvPr id="1509" name="Google Shape;1509;p176"/>
          <p:cNvCxnSpPr/>
          <p:nvPr/>
        </p:nvCxnSpPr>
        <p:spPr>
          <a:xfrm>
            <a:off x="8102500" y="4925863"/>
            <a:ext cx="4236900" cy="66600"/>
          </a:xfrm>
          <a:prstGeom prst="straightConnector1">
            <a:avLst/>
          </a:prstGeom>
          <a:noFill/>
          <a:ln w="28575" cap="flat" cmpd="sng">
            <a:solidFill>
              <a:schemeClr val="dk1"/>
            </a:solidFill>
            <a:prstDash val="solid"/>
            <a:round/>
            <a:headEnd type="triangle" w="med" len="med"/>
            <a:tailEnd type="triangle" w="med" len="med"/>
          </a:ln>
        </p:spPr>
      </p:cxnSp>
      <p:sp>
        <p:nvSpPr>
          <p:cNvPr id="1510" name="Google Shape;1510;p176"/>
          <p:cNvSpPr txBox="1"/>
          <p:nvPr/>
        </p:nvSpPr>
        <p:spPr>
          <a:xfrm>
            <a:off x="9617525" y="5037563"/>
            <a:ext cx="950700" cy="450300"/>
          </a:xfrm>
          <a:prstGeom prst="rect">
            <a:avLst/>
          </a:prstGeom>
          <a:solidFill>
            <a:srgbClr val="FF99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Maven Pro"/>
                <a:ea typeface="Maven Pro"/>
                <a:cs typeface="Maven Pro"/>
                <a:sym typeface="Maven Pro"/>
              </a:rPr>
              <a:t>170mm</a:t>
            </a:r>
            <a:endParaRPr sz="1600" b="1">
              <a:latin typeface="Maven Pro"/>
              <a:ea typeface="Maven Pro"/>
              <a:cs typeface="Maven Pro"/>
              <a:sym typeface="Maven Pro"/>
            </a:endParaRPr>
          </a:p>
        </p:txBody>
      </p:sp>
      <p:sp>
        <p:nvSpPr>
          <p:cNvPr id="1511" name="Google Shape;1511;p176"/>
          <p:cNvSpPr/>
          <p:nvPr/>
        </p:nvSpPr>
        <p:spPr>
          <a:xfrm>
            <a:off x="183775" y="2353000"/>
            <a:ext cx="400200" cy="7889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1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9900" y="1114625"/>
            <a:ext cx="3207950" cy="9435276"/>
          </a:xfrm>
          <a:prstGeom prst="rect">
            <a:avLst/>
          </a:prstGeom>
          <a:noFill/>
          <a:ln>
            <a:noFill/>
          </a:ln>
        </p:spPr>
      </p:pic>
      <p:pic>
        <p:nvPicPr>
          <p:cNvPr id="556" name="Google Shape;556;p11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32575" y="3299625"/>
            <a:ext cx="4340475" cy="4767575"/>
          </a:xfrm>
          <a:prstGeom prst="rect">
            <a:avLst/>
          </a:prstGeom>
          <a:noFill/>
          <a:ln>
            <a:noFill/>
          </a:ln>
        </p:spPr>
      </p:pic>
      <p:sp>
        <p:nvSpPr>
          <p:cNvPr id="557" name="Google Shape;557;p115"/>
          <p:cNvSpPr/>
          <p:nvPr/>
        </p:nvSpPr>
        <p:spPr>
          <a:xfrm>
            <a:off x="11775153" y="3122458"/>
            <a:ext cx="2555700" cy="2564700"/>
          </a:xfrm>
          <a:prstGeom prst="ellipse">
            <a:avLst/>
          </a:prstGeom>
          <a:solidFill>
            <a:srgbClr val="C9DAF8"/>
          </a:solidFill>
          <a:ln w="9525"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5"/>
          <p:cNvSpPr/>
          <p:nvPr/>
        </p:nvSpPr>
        <p:spPr>
          <a:xfrm>
            <a:off x="11974500" y="3358100"/>
            <a:ext cx="2157000" cy="2144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5"/>
          <p:cNvSpPr/>
          <p:nvPr/>
        </p:nvSpPr>
        <p:spPr>
          <a:xfrm>
            <a:off x="11202450" y="8175625"/>
            <a:ext cx="3701100" cy="23274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u="sng">
                <a:solidFill>
                  <a:srgbClr val="FFFFFF"/>
                </a:solidFill>
              </a:rPr>
              <a:t>Reflection statement:</a:t>
            </a:r>
            <a:r>
              <a:rPr lang="en-GB">
                <a:solidFill>
                  <a:srgbClr val="FFFFFF"/>
                </a:solidFill>
              </a:rPr>
              <a:t> From this page I have learnt that London hosts some of the most influential skyscrapers in the world and that design structures and other things that don’t look like the everyday standard is revolutionary and not too abstract. . And these structures have really inspired me to do some secondary research on geometric structures and take this research and that research forward into abstractions and potentially initial ideas. </a:t>
            </a:r>
            <a:endParaRPr>
              <a:solidFill>
                <a:srgbClr val="FFFFFF"/>
              </a:solidFill>
            </a:endParaRPr>
          </a:p>
        </p:txBody>
      </p:sp>
      <p:pic>
        <p:nvPicPr>
          <p:cNvPr id="560" name="Google Shape;560;p11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573175" y="177350"/>
            <a:ext cx="3476678" cy="2899774"/>
          </a:xfrm>
          <a:prstGeom prst="rect">
            <a:avLst/>
          </a:prstGeom>
          <a:noFill/>
          <a:ln>
            <a:noFill/>
          </a:ln>
        </p:spPr>
      </p:pic>
      <p:pic>
        <p:nvPicPr>
          <p:cNvPr id="561" name="Google Shape;561;p11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3117500" y="2547275"/>
            <a:ext cx="1786050" cy="5365997"/>
          </a:xfrm>
          <a:prstGeom prst="rect">
            <a:avLst/>
          </a:prstGeom>
          <a:noFill/>
          <a:ln>
            <a:noFill/>
          </a:ln>
        </p:spPr>
      </p:pic>
      <p:pic>
        <p:nvPicPr>
          <p:cNvPr id="562" name="Google Shape;562;p11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627250" y="8358175"/>
            <a:ext cx="4404648" cy="2144696"/>
          </a:xfrm>
          <a:prstGeom prst="rect">
            <a:avLst/>
          </a:prstGeom>
          <a:noFill/>
          <a:ln>
            <a:noFill/>
          </a:ln>
        </p:spPr>
      </p:pic>
      <p:sp>
        <p:nvSpPr>
          <p:cNvPr id="563" name="Google Shape;563;p115"/>
          <p:cNvSpPr/>
          <p:nvPr/>
        </p:nvSpPr>
        <p:spPr>
          <a:xfrm>
            <a:off x="2466725" y="1560675"/>
            <a:ext cx="3910200" cy="15618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For my second piece of primary research I visited London and took photos of skyscrapers from the London eye and on foot. Skyscrapers are often characterised by their </a:t>
            </a:r>
            <a:r>
              <a:rPr lang="en-GB" b="1">
                <a:solidFill>
                  <a:srgbClr val="FFFFFF"/>
                </a:solidFill>
              </a:rPr>
              <a:t>extreme</a:t>
            </a:r>
            <a:r>
              <a:rPr lang="en-GB">
                <a:solidFill>
                  <a:srgbClr val="FFFFFF"/>
                </a:solidFill>
              </a:rPr>
              <a:t> height and </a:t>
            </a:r>
            <a:r>
              <a:rPr lang="en-GB" b="1">
                <a:solidFill>
                  <a:srgbClr val="FFFFFF"/>
                </a:solidFill>
              </a:rPr>
              <a:t>glass</a:t>
            </a:r>
            <a:r>
              <a:rPr lang="en-GB">
                <a:solidFill>
                  <a:srgbClr val="FFFFFF"/>
                </a:solidFill>
              </a:rPr>
              <a:t> walls. On this page you can see the shard, the Leadenhall Building, and 20 Fenchurch Street.</a:t>
            </a:r>
            <a:endParaRPr>
              <a:solidFill>
                <a:srgbClr val="FFFFFF"/>
              </a:solidFill>
            </a:endParaRPr>
          </a:p>
        </p:txBody>
      </p:sp>
      <p:pic>
        <p:nvPicPr>
          <p:cNvPr id="564" name="Google Shape;564;p11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261300" y="3299625"/>
            <a:ext cx="2734201" cy="7212931"/>
          </a:xfrm>
          <a:prstGeom prst="rect">
            <a:avLst/>
          </a:prstGeom>
          <a:noFill/>
          <a:ln>
            <a:noFill/>
          </a:ln>
        </p:spPr>
      </p:pic>
      <p:sp>
        <p:nvSpPr>
          <p:cNvPr id="565" name="Google Shape;565;p115"/>
          <p:cNvSpPr/>
          <p:nvPr/>
        </p:nvSpPr>
        <p:spPr>
          <a:xfrm>
            <a:off x="5433625" y="7730275"/>
            <a:ext cx="3129300" cy="13728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Here you can see a part of the skyline of London. What I really like about this picture is that you can see the outline of each building. In the future I would like to take that under forward into my designs.  </a:t>
            </a:r>
            <a:endParaRPr>
              <a:solidFill>
                <a:srgbClr val="FFFFFF"/>
              </a:solidFill>
            </a:endParaRPr>
          </a:p>
        </p:txBody>
      </p:sp>
      <p:pic>
        <p:nvPicPr>
          <p:cNvPr id="566" name="Google Shape;566;p11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246200" y="177350"/>
            <a:ext cx="2637450" cy="4133677"/>
          </a:xfrm>
          <a:prstGeom prst="rect">
            <a:avLst/>
          </a:prstGeom>
          <a:noFill/>
          <a:ln>
            <a:noFill/>
          </a:ln>
        </p:spPr>
      </p:pic>
      <p:sp>
        <p:nvSpPr>
          <p:cNvPr id="567" name="Google Shape;567;p115"/>
          <p:cNvSpPr/>
          <p:nvPr/>
        </p:nvSpPr>
        <p:spPr>
          <a:xfrm>
            <a:off x="12430750" y="365025"/>
            <a:ext cx="2472600" cy="20286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I find skyscrapers very inspiring because they are </a:t>
            </a:r>
            <a:r>
              <a:rPr lang="en-GB" b="1">
                <a:solidFill>
                  <a:srgbClr val="FFFFFF"/>
                </a:solidFill>
              </a:rPr>
              <a:t>abstract</a:t>
            </a:r>
            <a:r>
              <a:rPr lang="en-GB">
                <a:solidFill>
                  <a:srgbClr val="FFFFFF"/>
                </a:solidFill>
              </a:rPr>
              <a:t> and </a:t>
            </a:r>
            <a:r>
              <a:rPr lang="en-GB" b="1">
                <a:solidFill>
                  <a:srgbClr val="FFFFFF"/>
                </a:solidFill>
              </a:rPr>
              <a:t>unique</a:t>
            </a:r>
            <a:r>
              <a:rPr lang="en-GB">
                <a:solidFill>
                  <a:srgbClr val="FFFFFF"/>
                </a:solidFill>
              </a:rPr>
              <a:t>. Every skyscraper is different from the other and they are part of our culture. I also think that it’s very </a:t>
            </a:r>
            <a:r>
              <a:rPr lang="en-GB" b="1">
                <a:solidFill>
                  <a:srgbClr val="FFFFFF"/>
                </a:solidFill>
              </a:rPr>
              <a:t>interesting</a:t>
            </a:r>
            <a:r>
              <a:rPr lang="en-GB">
                <a:solidFill>
                  <a:srgbClr val="FFFFFF"/>
                </a:solidFill>
              </a:rPr>
              <a:t> how the glass creates </a:t>
            </a:r>
            <a:r>
              <a:rPr lang="en-GB" b="1">
                <a:solidFill>
                  <a:srgbClr val="FFFFFF"/>
                </a:solidFill>
              </a:rPr>
              <a:t>texture</a:t>
            </a:r>
            <a:r>
              <a:rPr lang="en-GB">
                <a:solidFill>
                  <a:srgbClr val="FFFFFF"/>
                </a:solidFill>
              </a:rPr>
              <a:t> and details in the structures.</a:t>
            </a:r>
            <a:endParaRPr>
              <a:solidFill>
                <a:srgbClr val="FFFFFF"/>
              </a:solidFill>
            </a:endParaRPr>
          </a:p>
        </p:txBody>
      </p:sp>
      <p:sp>
        <p:nvSpPr>
          <p:cNvPr id="568" name="Google Shape;568;p115"/>
          <p:cNvSpPr/>
          <p:nvPr/>
        </p:nvSpPr>
        <p:spPr>
          <a:xfrm>
            <a:off x="189900" y="283975"/>
            <a:ext cx="6691800" cy="689100"/>
          </a:xfrm>
          <a:prstGeom prst="rect">
            <a:avLst/>
          </a:prstGeom>
          <a:solidFill>
            <a:srgbClr val="FFFFFF"/>
          </a:solidFill>
          <a:ln w="19050" cap="flat" cmpd="sng">
            <a:solidFill>
              <a:srgbClr val="C9DAF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2000">
                <a:latin typeface="Homemade Apple"/>
                <a:ea typeface="Homemade Apple"/>
                <a:cs typeface="Homemade Apple"/>
                <a:sym typeface="Homemade Apple"/>
              </a:rPr>
              <a:t> </a:t>
            </a:r>
            <a:r>
              <a:rPr lang="en-GB" sz="2500">
                <a:latin typeface="Homemade Apple"/>
                <a:ea typeface="Homemade Apple"/>
                <a:cs typeface="Homemade Apple"/>
                <a:sym typeface="Homemade Apple"/>
              </a:rPr>
              <a:t>London skyscrapers</a:t>
            </a:r>
            <a:r>
              <a:rPr lang="en-GB" sz="2000">
                <a:latin typeface="Homemade Apple"/>
                <a:ea typeface="Homemade Apple"/>
                <a:cs typeface="Homemade Apple"/>
                <a:sym typeface="Homemade Apple"/>
              </a:rPr>
              <a:t> - primary research  </a:t>
            </a:r>
            <a:endParaRPr sz="2000">
              <a:latin typeface="Homemade Apple"/>
              <a:ea typeface="Homemade Apple"/>
              <a:cs typeface="Homemade Apple"/>
              <a:sym typeface="Homemade Apple"/>
            </a:endParaRPr>
          </a:p>
        </p:txBody>
      </p:sp>
      <p:sp>
        <p:nvSpPr>
          <p:cNvPr id="569" name="Google Shape;569;p115"/>
          <p:cNvSpPr/>
          <p:nvPr/>
        </p:nvSpPr>
        <p:spPr>
          <a:xfrm>
            <a:off x="11202450" y="4484225"/>
            <a:ext cx="1681200" cy="34290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In my opinion the moods created by skyscrapers are </a:t>
            </a:r>
            <a:r>
              <a:rPr lang="en-GB" b="1">
                <a:solidFill>
                  <a:srgbClr val="FFFFFF"/>
                </a:solidFill>
              </a:rPr>
              <a:t>adventurous</a:t>
            </a:r>
            <a:r>
              <a:rPr lang="en-GB">
                <a:solidFill>
                  <a:srgbClr val="FFFFFF"/>
                </a:solidFill>
              </a:rPr>
              <a:t> and </a:t>
            </a:r>
            <a:r>
              <a:rPr lang="en-GB" b="1">
                <a:solidFill>
                  <a:srgbClr val="FFFFFF"/>
                </a:solidFill>
              </a:rPr>
              <a:t>surprise</a:t>
            </a:r>
            <a:r>
              <a:rPr lang="en-GB">
                <a:solidFill>
                  <a:srgbClr val="FFFFFF"/>
                </a:solidFill>
              </a:rPr>
              <a:t> because the structures are </a:t>
            </a:r>
            <a:r>
              <a:rPr lang="en-GB" b="1">
                <a:solidFill>
                  <a:srgbClr val="FFFFFF"/>
                </a:solidFill>
              </a:rPr>
              <a:t>out of the ordinary</a:t>
            </a:r>
            <a:r>
              <a:rPr lang="en-GB">
                <a:solidFill>
                  <a:srgbClr val="FFFFFF"/>
                </a:solidFill>
              </a:rPr>
              <a:t> and not something you see every day - I find that very interesting and </a:t>
            </a:r>
            <a:r>
              <a:rPr lang="en-GB" b="1">
                <a:solidFill>
                  <a:srgbClr val="FFFFFF"/>
                </a:solidFill>
              </a:rPr>
              <a:t>revolutionary</a:t>
            </a:r>
            <a:r>
              <a:rPr lang="en-GB">
                <a:solidFill>
                  <a:srgbClr val="FFFFFF"/>
                </a:solidFill>
              </a:rPr>
              <a:t>. I would like to take that idea forward into my designing.</a:t>
            </a:r>
            <a:endParaRPr>
              <a:solidFill>
                <a:srgbClr val="FFFFFF"/>
              </a:solidFill>
            </a:endParaRPr>
          </a:p>
        </p:txBody>
      </p:sp>
      <p:sp>
        <p:nvSpPr>
          <p:cNvPr id="570" name="Google Shape;570;p115"/>
          <p:cNvSpPr/>
          <p:nvPr/>
        </p:nvSpPr>
        <p:spPr>
          <a:xfrm>
            <a:off x="8094560" y="3422863"/>
            <a:ext cx="807600" cy="2544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Modern </a:t>
            </a:r>
            <a:endParaRPr>
              <a:solidFill>
                <a:srgbClr val="FFFFFF"/>
              </a:solidFill>
            </a:endParaRPr>
          </a:p>
        </p:txBody>
      </p:sp>
      <p:sp>
        <p:nvSpPr>
          <p:cNvPr id="571" name="Google Shape;571;p115"/>
          <p:cNvSpPr/>
          <p:nvPr/>
        </p:nvSpPr>
        <p:spPr>
          <a:xfrm>
            <a:off x="7480613" y="3815363"/>
            <a:ext cx="1023300" cy="2544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Geometric </a:t>
            </a:r>
            <a:endParaRPr>
              <a:solidFill>
                <a:srgbClr val="FFFFFF"/>
              </a:solidFill>
            </a:endParaRPr>
          </a:p>
        </p:txBody>
      </p:sp>
      <p:sp>
        <p:nvSpPr>
          <p:cNvPr id="572" name="Google Shape;572;p115"/>
          <p:cNvSpPr/>
          <p:nvPr/>
        </p:nvSpPr>
        <p:spPr>
          <a:xfrm>
            <a:off x="7642622" y="4207875"/>
            <a:ext cx="1259400" cy="2544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Asymmetrical  </a:t>
            </a:r>
            <a:endParaRPr>
              <a:solidFill>
                <a:srgbClr val="FFFFFF"/>
              </a:solidFill>
            </a:endParaRPr>
          </a:p>
        </p:txBody>
      </p:sp>
      <p:sp>
        <p:nvSpPr>
          <p:cNvPr id="573" name="Google Shape;573;p115"/>
          <p:cNvSpPr/>
          <p:nvPr/>
        </p:nvSpPr>
        <p:spPr>
          <a:xfrm>
            <a:off x="9474134" y="805223"/>
            <a:ext cx="1173000" cy="2544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Symmetrical  </a:t>
            </a:r>
            <a:endParaRPr>
              <a:solidFill>
                <a:srgbClr val="FFFFFF"/>
              </a:solidFill>
            </a:endParaRPr>
          </a:p>
        </p:txBody>
      </p:sp>
      <p:sp>
        <p:nvSpPr>
          <p:cNvPr id="574" name="Google Shape;574;p115"/>
          <p:cNvSpPr/>
          <p:nvPr/>
        </p:nvSpPr>
        <p:spPr>
          <a:xfrm>
            <a:off x="8969075" y="405068"/>
            <a:ext cx="1374300" cy="2544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Simple shapes   </a:t>
            </a:r>
            <a:endParaRPr>
              <a:solidFill>
                <a:srgbClr val="FFFFFF"/>
              </a:solidFill>
            </a:endParaRPr>
          </a:p>
        </p:txBody>
      </p:sp>
      <p:sp>
        <p:nvSpPr>
          <p:cNvPr id="575" name="Google Shape;575;p115"/>
          <p:cNvSpPr/>
          <p:nvPr/>
        </p:nvSpPr>
        <p:spPr>
          <a:xfrm>
            <a:off x="2643925" y="3459825"/>
            <a:ext cx="856500" cy="2544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Abstract </a:t>
            </a:r>
            <a:endParaRPr>
              <a:solidFill>
                <a:srgbClr val="FFFFFF"/>
              </a:solidFill>
            </a:endParaRPr>
          </a:p>
        </p:txBody>
      </p:sp>
      <p:sp>
        <p:nvSpPr>
          <p:cNvPr id="576" name="Google Shape;576;p115"/>
          <p:cNvSpPr/>
          <p:nvPr/>
        </p:nvSpPr>
        <p:spPr>
          <a:xfrm>
            <a:off x="2420296" y="3844827"/>
            <a:ext cx="1296600" cy="2544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Revolutionary </a:t>
            </a:r>
            <a:endParaRPr>
              <a:solidFill>
                <a:srgbClr val="FFFFFF"/>
              </a:solidFill>
            </a:endParaRPr>
          </a:p>
        </p:txBody>
      </p:sp>
      <p:sp>
        <p:nvSpPr>
          <p:cNvPr id="577" name="Google Shape;577;p115"/>
          <p:cNvSpPr/>
          <p:nvPr/>
        </p:nvSpPr>
        <p:spPr>
          <a:xfrm>
            <a:off x="2546800" y="4229825"/>
            <a:ext cx="986400" cy="2544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Surprising  </a:t>
            </a:r>
            <a:endParaRPr>
              <a:solidFill>
                <a:srgbClr val="FFFFFF"/>
              </a:solidFill>
            </a:endParaRPr>
          </a:p>
        </p:txBody>
      </p:sp>
      <p:sp>
        <p:nvSpPr>
          <p:cNvPr id="578" name="Google Shape;578;p115"/>
          <p:cNvSpPr/>
          <p:nvPr/>
        </p:nvSpPr>
        <p:spPr>
          <a:xfrm>
            <a:off x="10119329" y="1205375"/>
            <a:ext cx="755400" cy="254400"/>
          </a:xfrm>
          <a:prstGeom prst="rect">
            <a:avLst/>
          </a:prstGeom>
          <a:solidFill>
            <a:srgbClr val="000000"/>
          </a:solidFill>
          <a:ln w="3810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Unique   </a:t>
            </a:r>
            <a:endParaRPr>
              <a:solidFill>
                <a:srgbClr val="FFFF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177"/>
          <p:cNvSpPr txBox="1"/>
          <p:nvPr/>
        </p:nvSpPr>
        <p:spPr>
          <a:xfrm>
            <a:off x="258300" y="230275"/>
            <a:ext cx="10448400" cy="1499400"/>
          </a:xfrm>
          <a:prstGeom prst="rect">
            <a:avLst/>
          </a:prstGeom>
          <a:noFill/>
          <a:ln w="952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8500">
                <a:latin typeface="Impact"/>
                <a:ea typeface="Impact"/>
                <a:cs typeface="Impact"/>
                <a:sym typeface="Impact"/>
              </a:rPr>
              <a:t>OnShape Development:</a:t>
            </a:r>
            <a:endParaRPr sz="8500">
              <a:latin typeface="Impact"/>
              <a:ea typeface="Impact"/>
              <a:cs typeface="Impact"/>
              <a:sym typeface="Impact"/>
            </a:endParaRPr>
          </a:p>
        </p:txBody>
      </p:sp>
      <p:pic>
        <p:nvPicPr>
          <p:cNvPr id="1517" name="Google Shape;1517;p17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020350"/>
            <a:ext cx="4191674" cy="2318429"/>
          </a:xfrm>
          <a:prstGeom prst="rect">
            <a:avLst/>
          </a:prstGeom>
          <a:noFill/>
          <a:ln>
            <a:noFill/>
          </a:ln>
        </p:spPr>
      </p:pic>
      <p:pic>
        <p:nvPicPr>
          <p:cNvPr id="1518" name="Google Shape;1518;p17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0959550" y="120600"/>
            <a:ext cx="4084250" cy="2442050"/>
          </a:xfrm>
          <a:prstGeom prst="rect">
            <a:avLst/>
          </a:prstGeom>
          <a:noFill/>
          <a:ln>
            <a:noFill/>
          </a:ln>
        </p:spPr>
      </p:pic>
      <p:pic>
        <p:nvPicPr>
          <p:cNvPr id="1519" name="Google Shape;1519;p17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351313" y="2320938"/>
            <a:ext cx="1572551" cy="2222525"/>
          </a:xfrm>
          <a:prstGeom prst="rect">
            <a:avLst/>
          </a:prstGeom>
          <a:noFill/>
          <a:ln>
            <a:noFill/>
          </a:ln>
        </p:spPr>
      </p:pic>
      <p:pic>
        <p:nvPicPr>
          <p:cNvPr id="1520" name="Google Shape;1520;p17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560000" y="2325161"/>
            <a:ext cx="1572550" cy="2214088"/>
          </a:xfrm>
          <a:prstGeom prst="rect">
            <a:avLst/>
          </a:prstGeom>
          <a:noFill/>
          <a:ln>
            <a:noFill/>
          </a:ln>
        </p:spPr>
      </p:pic>
      <p:pic>
        <p:nvPicPr>
          <p:cNvPr id="1521" name="Google Shape;1521;p17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740950" y="2325150"/>
            <a:ext cx="1572559" cy="2214101"/>
          </a:xfrm>
          <a:prstGeom prst="rect">
            <a:avLst/>
          </a:prstGeom>
          <a:noFill/>
          <a:ln>
            <a:noFill/>
          </a:ln>
        </p:spPr>
      </p:pic>
      <p:pic>
        <p:nvPicPr>
          <p:cNvPr id="1522" name="Google Shape;1522;p17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211242" y="8183887"/>
            <a:ext cx="2190233" cy="2318426"/>
          </a:xfrm>
          <a:prstGeom prst="rect">
            <a:avLst/>
          </a:prstGeom>
          <a:noFill/>
          <a:ln>
            <a:noFill/>
          </a:ln>
        </p:spPr>
      </p:pic>
      <p:pic>
        <p:nvPicPr>
          <p:cNvPr id="1523" name="Google Shape;1523;p177"/>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58300" y="5917275"/>
            <a:ext cx="2513968" cy="1996726"/>
          </a:xfrm>
          <a:prstGeom prst="rect">
            <a:avLst/>
          </a:prstGeom>
          <a:noFill/>
          <a:ln>
            <a:noFill/>
          </a:ln>
        </p:spPr>
      </p:pic>
      <p:pic>
        <p:nvPicPr>
          <p:cNvPr id="1524" name="Google Shape;1524;p177"/>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3044375" y="5917275"/>
            <a:ext cx="2523969" cy="1996726"/>
          </a:xfrm>
          <a:prstGeom prst="rect">
            <a:avLst/>
          </a:prstGeom>
          <a:noFill/>
          <a:ln>
            <a:noFill/>
          </a:ln>
        </p:spPr>
      </p:pic>
      <p:pic>
        <p:nvPicPr>
          <p:cNvPr id="1525" name="Google Shape;1525;p17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335626" y="9386325"/>
            <a:ext cx="2359326" cy="1216225"/>
          </a:xfrm>
          <a:prstGeom prst="rect">
            <a:avLst/>
          </a:prstGeom>
          <a:noFill/>
          <a:ln>
            <a:noFill/>
          </a:ln>
        </p:spPr>
      </p:pic>
      <p:pic>
        <p:nvPicPr>
          <p:cNvPr id="1526" name="Google Shape;1526;p177"/>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332375" y="8042050"/>
            <a:ext cx="2365817" cy="1216237"/>
          </a:xfrm>
          <a:prstGeom prst="rect">
            <a:avLst/>
          </a:prstGeom>
          <a:noFill/>
          <a:ln>
            <a:noFill/>
          </a:ln>
        </p:spPr>
      </p:pic>
      <p:pic>
        <p:nvPicPr>
          <p:cNvPr id="1527" name="Google Shape;1527;p177"/>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7444600" y="8026350"/>
            <a:ext cx="3643099" cy="2576199"/>
          </a:xfrm>
          <a:prstGeom prst="rect">
            <a:avLst/>
          </a:prstGeom>
          <a:noFill/>
          <a:ln>
            <a:noFill/>
          </a:ln>
        </p:spPr>
      </p:pic>
      <p:pic>
        <p:nvPicPr>
          <p:cNvPr id="1528" name="Google Shape;1528;p177"/>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a:off x="11066025" y="3367750"/>
            <a:ext cx="3975564" cy="2318424"/>
          </a:xfrm>
          <a:prstGeom prst="rect">
            <a:avLst/>
          </a:prstGeom>
          <a:noFill/>
          <a:ln>
            <a:noFill/>
          </a:ln>
        </p:spPr>
      </p:pic>
      <p:pic>
        <p:nvPicPr>
          <p:cNvPr id="1529" name="Google Shape;1529;p177"/>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9600300" y="6093575"/>
            <a:ext cx="2252347" cy="1896601"/>
          </a:xfrm>
          <a:prstGeom prst="rect">
            <a:avLst/>
          </a:prstGeom>
          <a:noFill/>
          <a:ln>
            <a:noFill/>
          </a:ln>
        </p:spPr>
      </p:pic>
      <p:sp>
        <p:nvSpPr>
          <p:cNvPr id="1530" name="Google Shape;1530;p177"/>
          <p:cNvSpPr/>
          <p:nvPr/>
        </p:nvSpPr>
        <p:spPr>
          <a:xfrm>
            <a:off x="4093450" y="3073563"/>
            <a:ext cx="1401000" cy="717300"/>
          </a:xfrm>
          <a:prstGeom prst="rightArrow">
            <a:avLst>
              <a:gd name="adj1" fmla="val 50000"/>
              <a:gd name="adj2" fmla="val 50000"/>
            </a:avLst>
          </a:prstGeom>
          <a:solidFill>
            <a:srgbClr val="FF0000"/>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77"/>
          <p:cNvSpPr txBox="1"/>
          <p:nvPr/>
        </p:nvSpPr>
        <p:spPr>
          <a:xfrm>
            <a:off x="258300" y="4771625"/>
            <a:ext cx="10665600" cy="9174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500" b="1">
                <a:latin typeface="Maven Pro"/>
                <a:ea typeface="Maven Pro"/>
                <a:cs typeface="Maven Pro"/>
                <a:sym typeface="Maven Pro"/>
              </a:rPr>
              <a:t>The first element I created was my base plates. I decided to keep to using the three layers as opposed to two, because i wanted to make sure the upstanding parts would be secure. I have two layers with the rectangles cut out, and then one layer which will be solid. All of my parts will be made of 6mm thick MDF which I will paint.  </a:t>
            </a:r>
            <a:endParaRPr sz="1500" b="1">
              <a:latin typeface="Maven Pro"/>
              <a:ea typeface="Maven Pro"/>
              <a:cs typeface="Maven Pro"/>
              <a:sym typeface="Maven Pro"/>
            </a:endParaRPr>
          </a:p>
        </p:txBody>
      </p:sp>
      <p:sp>
        <p:nvSpPr>
          <p:cNvPr id="1532" name="Google Shape;1532;p177"/>
          <p:cNvSpPr/>
          <p:nvPr/>
        </p:nvSpPr>
        <p:spPr>
          <a:xfrm rot="-2087946">
            <a:off x="5485575" y="8074652"/>
            <a:ext cx="1401435" cy="717528"/>
          </a:xfrm>
          <a:prstGeom prst="rightArrow">
            <a:avLst>
              <a:gd name="adj1" fmla="val 50000"/>
              <a:gd name="adj2" fmla="val 50000"/>
            </a:avLst>
          </a:prstGeom>
          <a:solidFill>
            <a:srgbClr val="FFFF00"/>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77"/>
          <p:cNvSpPr txBox="1"/>
          <p:nvPr/>
        </p:nvSpPr>
        <p:spPr>
          <a:xfrm>
            <a:off x="5840450" y="6017375"/>
            <a:ext cx="3367200" cy="182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500" b="1">
                <a:latin typeface="Maven Pro"/>
                <a:ea typeface="Maven Pro"/>
                <a:cs typeface="Maven Pro"/>
                <a:sym typeface="Maven Pro"/>
              </a:rPr>
              <a:t>Next, I created the coloured parts. The highest layer will go in the middle slot, and then the others will be arranged symmetrically in size/ height order. I have one of each colour to contrast the base which will be painted white. </a:t>
            </a:r>
            <a:endParaRPr sz="1500" b="1">
              <a:latin typeface="Maven Pro"/>
              <a:ea typeface="Maven Pro"/>
              <a:cs typeface="Maven Pro"/>
              <a:sym typeface="Maven Pro"/>
            </a:endParaRPr>
          </a:p>
        </p:txBody>
      </p:sp>
      <p:sp>
        <p:nvSpPr>
          <p:cNvPr id="1534" name="Google Shape;1534;p177"/>
          <p:cNvSpPr/>
          <p:nvPr/>
        </p:nvSpPr>
        <p:spPr>
          <a:xfrm rot="5400000">
            <a:off x="13326867" y="2720343"/>
            <a:ext cx="1401000" cy="717600"/>
          </a:xfrm>
          <a:prstGeom prst="rightArrow">
            <a:avLst>
              <a:gd name="adj1" fmla="val 50000"/>
              <a:gd name="adj2" fmla="val 50000"/>
            </a:avLst>
          </a:prstGeom>
          <a:solidFill>
            <a:srgbClr val="0000F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77"/>
          <p:cNvSpPr txBox="1"/>
          <p:nvPr/>
        </p:nvSpPr>
        <p:spPr>
          <a:xfrm>
            <a:off x="12245300" y="6017375"/>
            <a:ext cx="2694000" cy="182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500" b="1">
                <a:latin typeface="Maven Pro"/>
                <a:ea typeface="Maven Pro"/>
                <a:cs typeface="Maven Pro"/>
                <a:sym typeface="Maven Pro"/>
              </a:rPr>
              <a:t>To the left is a front view of the toy, which creates the illusion of the face of a cube as I’d hoped, and above is a side profile showing the heighted layers of the game. </a:t>
            </a:r>
            <a:endParaRPr sz="1500" b="1">
              <a:latin typeface="Maven Pro"/>
              <a:ea typeface="Maven Pro"/>
              <a:cs typeface="Maven Pro"/>
              <a:sym typeface="Maven Pro"/>
            </a:endParaRPr>
          </a:p>
        </p:txBody>
      </p:sp>
      <p:sp>
        <p:nvSpPr>
          <p:cNvPr id="1536" name="Google Shape;1536;p177"/>
          <p:cNvSpPr txBox="1"/>
          <p:nvPr/>
        </p:nvSpPr>
        <p:spPr>
          <a:xfrm>
            <a:off x="11167800" y="8632400"/>
            <a:ext cx="3796500" cy="1896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Impact"/>
                <a:ea typeface="Impact"/>
                <a:cs typeface="Impact"/>
                <a:sym typeface="Impact"/>
              </a:rPr>
              <a:t>To Reflect:</a:t>
            </a:r>
            <a:endParaRPr sz="3000">
              <a:latin typeface="Impact"/>
              <a:ea typeface="Impact"/>
              <a:cs typeface="Impact"/>
              <a:sym typeface="Impact"/>
            </a:endParaRPr>
          </a:p>
          <a:p>
            <a:pPr marL="0" lvl="0" indent="0" algn="l" rtl="0">
              <a:spcBef>
                <a:spcPts val="0"/>
              </a:spcBef>
              <a:spcAft>
                <a:spcPts val="0"/>
              </a:spcAft>
              <a:buNone/>
            </a:pPr>
            <a:r>
              <a:rPr lang="en-GB" sz="1300" b="1">
                <a:latin typeface="Maven Pro"/>
                <a:ea typeface="Maven Pro"/>
                <a:cs typeface="Maven Pro"/>
                <a:sym typeface="Maven Pro"/>
              </a:rPr>
              <a:t>On this page, I have finished the OnShape development stage of my project. I have gained a greater understanding of what my final product will look like. For my next steps, I am going to move in to laser cutting and then painting my outcome.  </a:t>
            </a:r>
            <a:endParaRPr sz="1300" b="1">
              <a:latin typeface="Maven Pro"/>
              <a:ea typeface="Maven Pro"/>
              <a:cs typeface="Maven Pro"/>
              <a:sym typeface="Maven Pro"/>
            </a:endParaRPr>
          </a:p>
        </p:txBody>
      </p:sp>
      <p:sp>
        <p:nvSpPr>
          <p:cNvPr id="1537" name="Google Shape;1537;p177"/>
          <p:cNvSpPr txBox="1"/>
          <p:nvPr/>
        </p:nvSpPr>
        <p:spPr>
          <a:xfrm>
            <a:off x="5568350" y="9141825"/>
            <a:ext cx="1876200" cy="1360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500" b="1">
                <a:latin typeface="Maven Pro"/>
                <a:ea typeface="Maven Pro"/>
                <a:cs typeface="Maven Pro"/>
                <a:sym typeface="Maven Pro"/>
              </a:rPr>
              <a:t>All of the exposed corners are curved to make the toy safe for young children. </a:t>
            </a:r>
            <a:endParaRPr sz="1500" b="1">
              <a:latin typeface="Maven Pro"/>
              <a:ea typeface="Maven Pro"/>
              <a:cs typeface="Maven Pro"/>
              <a:sym typeface="Maven Pr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pic>
        <p:nvPicPr>
          <p:cNvPr id="1542" name="Google Shape;1542;p17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45917" y="319169"/>
            <a:ext cx="3366840" cy="5026830"/>
          </a:xfrm>
          <a:prstGeom prst="rect">
            <a:avLst/>
          </a:prstGeom>
          <a:noFill/>
          <a:ln>
            <a:noFill/>
          </a:ln>
        </p:spPr>
      </p:pic>
      <p:pic>
        <p:nvPicPr>
          <p:cNvPr id="1543" name="Google Shape;1543;p17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250105"/>
            <a:ext cx="6444950" cy="9441895"/>
          </a:xfrm>
          <a:prstGeom prst="rect">
            <a:avLst/>
          </a:prstGeom>
          <a:noFill/>
          <a:ln>
            <a:noFill/>
          </a:ln>
        </p:spPr>
      </p:pic>
      <p:sp>
        <p:nvSpPr>
          <p:cNvPr id="1544" name="Google Shape;1544;p178"/>
          <p:cNvSpPr txBox="1"/>
          <p:nvPr/>
        </p:nvSpPr>
        <p:spPr>
          <a:xfrm>
            <a:off x="161760" y="131157"/>
            <a:ext cx="7514700" cy="926700"/>
          </a:xfrm>
          <a:prstGeom prst="rect">
            <a:avLst/>
          </a:prstGeom>
          <a:noFill/>
          <a:ln>
            <a:noFill/>
          </a:ln>
        </p:spPr>
        <p:txBody>
          <a:bodyPr spcFirstLastPara="1" wrap="square" lIns="64650" tIns="64650" rIns="64650" bIns="64650" anchor="t" anchorCtr="0">
            <a:noAutofit/>
          </a:bodyPr>
          <a:lstStyle/>
          <a:p>
            <a:pPr marL="0" lvl="0" indent="0" algn="l" rtl="0">
              <a:spcBef>
                <a:spcPts val="0"/>
              </a:spcBef>
              <a:spcAft>
                <a:spcPts val="0"/>
              </a:spcAft>
              <a:buNone/>
            </a:pPr>
            <a:r>
              <a:rPr lang="en-GB" sz="3400" b="1" u="sng"/>
              <a:t>Developed Lamp inspired by Modern Architecture</a:t>
            </a:r>
            <a:endParaRPr sz="3400" b="1" u="sng"/>
          </a:p>
        </p:txBody>
      </p:sp>
      <p:pic>
        <p:nvPicPr>
          <p:cNvPr id="1545" name="Google Shape;1545;p17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610780" y="5422495"/>
            <a:ext cx="3624158" cy="4689984"/>
          </a:xfrm>
          <a:prstGeom prst="rect">
            <a:avLst/>
          </a:prstGeom>
          <a:noFill/>
          <a:ln>
            <a:noFill/>
          </a:ln>
        </p:spPr>
      </p:pic>
      <p:sp>
        <p:nvSpPr>
          <p:cNvPr id="1546" name="Google Shape;1546;p178"/>
          <p:cNvSpPr txBox="1"/>
          <p:nvPr/>
        </p:nvSpPr>
        <p:spPr>
          <a:xfrm>
            <a:off x="10868145" y="420626"/>
            <a:ext cx="3366900" cy="4824000"/>
          </a:xfrm>
          <a:prstGeom prst="rect">
            <a:avLst/>
          </a:prstGeom>
          <a:noFill/>
          <a:ln>
            <a:noFill/>
          </a:ln>
        </p:spPr>
        <p:txBody>
          <a:bodyPr spcFirstLastPara="1" wrap="square" lIns="64650" tIns="64650" rIns="64650" bIns="64650" anchor="t" anchorCtr="0">
            <a:noAutofit/>
          </a:bodyPr>
          <a:lstStyle/>
          <a:p>
            <a:pPr marL="0" lvl="0" indent="0" algn="l" rtl="0">
              <a:spcBef>
                <a:spcPts val="0"/>
              </a:spcBef>
              <a:spcAft>
                <a:spcPts val="0"/>
              </a:spcAft>
              <a:buNone/>
            </a:pPr>
            <a:endParaRPr sz="1000"/>
          </a:p>
        </p:txBody>
      </p:sp>
      <p:sp>
        <p:nvSpPr>
          <p:cNvPr id="1547" name="Google Shape;1547;p178"/>
          <p:cNvSpPr txBox="1"/>
          <p:nvPr/>
        </p:nvSpPr>
        <p:spPr>
          <a:xfrm>
            <a:off x="10764444" y="397096"/>
            <a:ext cx="3838200" cy="4632900"/>
          </a:xfrm>
          <a:prstGeom prst="rect">
            <a:avLst/>
          </a:prstGeom>
          <a:noFill/>
          <a:ln>
            <a:noFill/>
          </a:ln>
        </p:spPr>
        <p:txBody>
          <a:bodyPr spcFirstLastPara="1" wrap="square" lIns="64650" tIns="64650" rIns="64650" bIns="64650" anchor="t" anchorCtr="0">
            <a:noAutofit/>
          </a:bodyPr>
          <a:lstStyle/>
          <a:p>
            <a:pPr marL="0" lvl="0" indent="0" algn="l" rtl="0">
              <a:spcBef>
                <a:spcPts val="0"/>
              </a:spcBef>
              <a:spcAft>
                <a:spcPts val="0"/>
              </a:spcAft>
              <a:buNone/>
            </a:pPr>
            <a:r>
              <a:rPr lang="en-GB" sz="1700"/>
              <a:t>For my final design i have decided to create a lamp inspired by modern architecture. This lamp will feature a stone or concrete base surrounded by metal shards that will bend the light and cause different shadows. Within school this will be constructed using MDF, acrylic and finished using different sprays.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This was one of my favorite ideas to develop and take forward as it focuses of the very modern and futuristic style presented by Sir Norman Foster in many of his designs such as the Hearst Tower and new London city hall.</a:t>
            </a:r>
            <a:endParaRPr sz="1700"/>
          </a:p>
        </p:txBody>
      </p:sp>
      <p:sp>
        <p:nvSpPr>
          <p:cNvPr id="1548" name="Google Shape;1548;p178"/>
          <p:cNvSpPr txBox="1"/>
          <p:nvPr/>
        </p:nvSpPr>
        <p:spPr>
          <a:xfrm>
            <a:off x="6632182" y="5706325"/>
            <a:ext cx="3624000" cy="4406100"/>
          </a:xfrm>
          <a:prstGeom prst="rect">
            <a:avLst/>
          </a:prstGeom>
          <a:noFill/>
          <a:ln>
            <a:noFill/>
          </a:ln>
        </p:spPr>
        <p:txBody>
          <a:bodyPr spcFirstLastPara="1" wrap="square" lIns="64650" tIns="64650" rIns="64650" bIns="64650" anchor="t" anchorCtr="0">
            <a:noAutofit/>
          </a:bodyPr>
          <a:lstStyle/>
          <a:p>
            <a:pPr marL="0" lvl="0" indent="0" algn="l" rtl="0">
              <a:spcBef>
                <a:spcPts val="0"/>
              </a:spcBef>
              <a:spcAft>
                <a:spcPts val="0"/>
              </a:spcAft>
              <a:buNone/>
            </a:pPr>
            <a:r>
              <a:rPr lang="en-GB" sz="1700"/>
              <a:t>Inspired by modern design, my lamp will appear to be constructed of strong materials such as metal and concrete. These shards will be attached to a transparent acrylic sleeve allowing the light to filter out through the different channels to create interesting patterns and shadows.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The base will be made of layered MDF and raise it upwards similar to that of modern skyscrapers and buildings making the light spread further around the room it is featured in.</a:t>
            </a:r>
            <a:endParaRPr sz="17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179"/>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1554" name="Google Shape;1554;p179"/>
          <p:cNvSpPr txBox="1"/>
          <p:nvPr/>
        </p:nvSpPr>
        <p:spPr>
          <a:xfrm>
            <a:off x="139550" y="99900"/>
            <a:ext cx="12076200" cy="769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3800" dirty="0">
                <a:solidFill>
                  <a:schemeClr val="lt1"/>
                </a:solidFill>
                <a:latin typeface="Montserrat"/>
                <a:ea typeface="Montserrat"/>
                <a:cs typeface="Montserrat"/>
                <a:sym typeface="Montserrat"/>
              </a:rPr>
              <a:t>Manufacturing Diaries</a:t>
            </a:r>
            <a:endParaRPr sz="3800" dirty="0">
              <a:solidFill>
                <a:srgbClr val="F86142"/>
              </a:solidFill>
              <a:latin typeface="Montserrat"/>
              <a:ea typeface="Montserrat"/>
              <a:cs typeface="Montserrat"/>
              <a:sym typeface="Montserrat"/>
            </a:endParaRPr>
          </a:p>
        </p:txBody>
      </p:sp>
      <p:sp>
        <p:nvSpPr>
          <p:cNvPr id="1555" name="Google Shape;1555;p179"/>
          <p:cNvSpPr txBox="1"/>
          <p:nvPr/>
        </p:nvSpPr>
        <p:spPr>
          <a:xfrm>
            <a:off x="192550" y="1233750"/>
            <a:ext cx="7081800" cy="557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dirty="0">
                <a:solidFill>
                  <a:schemeClr val="accent1">
                    <a:lumMod val="75000"/>
                  </a:schemeClr>
                </a:solidFill>
                <a:latin typeface="Montserrat"/>
                <a:ea typeface="Montserrat"/>
                <a:cs typeface="Montserrat"/>
                <a:sym typeface="Montserrat"/>
              </a:rPr>
              <a:t>Manufacturing Diary Guidance</a:t>
            </a:r>
            <a:endParaRPr sz="25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Clear photos of each significant step</a:t>
            </a: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Annotation which provides context for each step</a:t>
            </a: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Use of technical language when discussing materials, tools and components</a:t>
            </a: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Use of technical language when discussing material properties</a:t>
            </a: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b="1" dirty="0">
                <a:solidFill>
                  <a:schemeClr val="accent1">
                    <a:lumMod val="75000"/>
                  </a:schemeClr>
                </a:solidFill>
                <a:latin typeface="Montserrat"/>
                <a:ea typeface="Montserrat"/>
                <a:cs typeface="Montserrat"/>
                <a:sym typeface="Montserrat"/>
              </a:rPr>
              <a:t>Clear and highlighted reflection on any revised design / construction plans which may occur through the manufacturing process.</a:t>
            </a:r>
            <a:endParaRPr sz="2500" b="1" dirty="0">
              <a:solidFill>
                <a:schemeClr val="accent1">
                  <a:lumMod val="75000"/>
                </a:schemeClr>
              </a:solidFill>
              <a:latin typeface="Montserrat"/>
              <a:ea typeface="Montserrat"/>
              <a:cs typeface="Montserrat"/>
              <a:sym typeface="Montserrat"/>
            </a:endParaRPr>
          </a:p>
        </p:txBody>
      </p:sp>
      <p:sp>
        <p:nvSpPr>
          <p:cNvPr id="1556" name="Google Shape;1556;p179"/>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8" name="Google Shape;1558;p17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560000" y="0"/>
            <a:ext cx="7560001" cy="10673178"/>
          </a:xfrm>
          <a:prstGeom prst="rect">
            <a:avLst/>
          </a:prstGeom>
          <a:noFill/>
          <a:ln>
            <a:noFill/>
          </a:ln>
        </p:spPr>
      </p:pic>
      <p:pic>
        <p:nvPicPr>
          <p:cNvPr id="2" name="Manufacturing">
            <a:hlinkClick r:id="" action="ppaction://media"/>
            <a:extLst>
              <a:ext uri="{FF2B5EF4-FFF2-40B4-BE49-F238E27FC236}">
                <a16:creationId xmlns:a16="http://schemas.microsoft.com/office/drawing/2014/main" id="{2AEB20C4-8B81-4B42-B278-432A0CEC6A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47874" y="9180827"/>
            <a:ext cx="1226476" cy="1226476"/>
          </a:xfrm>
          <a:prstGeom prst="rect">
            <a:avLst/>
          </a:prstGeom>
        </p:spPr>
      </p:pic>
      <p:pic>
        <p:nvPicPr>
          <p:cNvPr id="9" name="Picture 8" descr="Z:\Pictures\logos\WJEC_Logo_RGB.jpg">
            <a:extLst>
              <a:ext uri="{FF2B5EF4-FFF2-40B4-BE49-F238E27FC236}">
                <a16:creationId xmlns:a16="http://schemas.microsoft.com/office/drawing/2014/main" id="{18CF2B08-5378-4995-A526-90185CFAB1C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180"/>
          <p:cNvSpPr txBox="1">
            <a:spLocks noGrp="1"/>
          </p:cNvSpPr>
          <p:nvPr>
            <p:ph type="title"/>
          </p:nvPr>
        </p:nvSpPr>
        <p:spPr>
          <a:xfrm>
            <a:off x="-53871" y="-161646"/>
            <a:ext cx="14089200" cy="1190400"/>
          </a:xfrm>
          <a:prstGeom prst="rect">
            <a:avLst/>
          </a:prstGeom>
        </p:spPr>
        <p:txBody>
          <a:bodyPr spcFirstLastPara="1" wrap="square" lIns="164125" tIns="164125" rIns="164125" bIns="164125" anchor="t" anchorCtr="0">
            <a:noAutofit/>
          </a:bodyPr>
          <a:lstStyle/>
          <a:p>
            <a:pPr marL="0" lvl="0" indent="0" algn="l" rtl="0">
              <a:spcBef>
                <a:spcPts val="0"/>
              </a:spcBef>
              <a:spcAft>
                <a:spcPts val="0"/>
              </a:spcAft>
              <a:buNone/>
            </a:pPr>
            <a:r>
              <a:rPr lang="en-GB" b="1" u="sng"/>
              <a:t>Laser etching and casting process</a:t>
            </a:r>
            <a:endParaRPr b="1" u="sng"/>
          </a:p>
        </p:txBody>
      </p:sp>
      <p:pic>
        <p:nvPicPr>
          <p:cNvPr id="1564" name="Google Shape;1564;p18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357891" y="6479373"/>
            <a:ext cx="2941770" cy="3986995"/>
          </a:xfrm>
          <a:prstGeom prst="rect">
            <a:avLst/>
          </a:prstGeom>
          <a:noFill/>
          <a:ln>
            <a:noFill/>
          </a:ln>
        </p:spPr>
      </p:pic>
      <p:pic>
        <p:nvPicPr>
          <p:cNvPr id="1565" name="Google Shape;1565;p18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505134" y="914194"/>
            <a:ext cx="5414995" cy="7220024"/>
          </a:xfrm>
          <a:prstGeom prst="rect">
            <a:avLst/>
          </a:prstGeom>
          <a:noFill/>
          <a:ln>
            <a:noFill/>
          </a:ln>
        </p:spPr>
      </p:pic>
      <p:pic>
        <p:nvPicPr>
          <p:cNvPr id="1566" name="Google Shape;1566;p18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265306" y="6479373"/>
            <a:ext cx="2990258" cy="3986995"/>
          </a:xfrm>
          <a:prstGeom prst="rect">
            <a:avLst/>
          </a:prstGeom>
          <a:noFill/>
          <a:ln>
            <a:noFill/>
          </a:ln>
        </p:spPr>
      </p:pic>
      <p:pic>
        <p:nvPicPr>
          <p:cNvPr id="1567" name="Google Shape;1567;p18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72720" y="6479379"/>
            <a:ext cx="2990258" cy="3986995"/>
          </a:xfrm>
          <a:prstGeom prst="rect">
            <a:avLst/>
          </a:prstGeom>
          <a:noFill/>
          <a:ln>
            <a:noFill/>
          </a:ln>
        </p:spPr>
      </p:pic>
      <p:pic>
        <p:nvPicPr>
          <p:cNvPr id="1568" name="Google Shape;1568;p18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309435" y="914194"/>
            <a:ext cx="2990254" cy="4120576"/>
          </a:xfrm>
          <a:prstGeom prst="rect">
            <a:avLst/>
          </a:prstGeom>
          <a:noFill/>
          <a:ln>
            <a:noFill/>
          </a:ln>
        </p:spPr>
      </p:pic>
      <p:pic>
        <p:nvPicPr>
          <p:cNvPr id="1569" name="Google Shape;1569;p180"/>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241077" y="914194"/>
            <a:ext cx="2990254" cy="4120545"/>
          </a:xfrm>
          <a:prstGeom prst="rect">
            <a:avLst/>
          </a:prstGeom>
          <a:noFill/>
          <a:ln>
            <a:noFill/>
          </a:ln>
        </p:spPr>
      </p:pic>
      <p:pic>
        <p:nvPicPr>
          <p:cNvPr id="1570" name="Google Shape;1570;p180"/>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172720" y="914194"/>
            <a:ext cx="2990254" cy="4120556"/>
          </a:xfrm>
          <a:prstGeom prst="rect">
            <a:avLst/>
          </a:prstGeom>
          <a:noFill/>
          <a:ln>
            <a:noFill/>
          </a:ln>
        </p:spPr>
      </p:pic>
      <p:sp>
        <p:nvSpPr>
          <p:cNvPr id="1571" name="Google Shape;1571;p180"/>
          <p:cNvSpPr txBox="1"/>
          <p:nvPr/>
        </p:nvSpPr>
        <p:spPr>
          <a:xfrm>
            <a:off x="172720" y="5140646"/>
            <a:ext cx="9126900" cy="1190400"/>
          </a:xfrm>
          <a:prstGeom prst="rect">
            <a:avLst/>
          </a:prstGeom>
          <a:noFill/>
          <a:ln w="28575" cap="flat" cmpd="sng">
            <a:solidFill>
              <a:srgbClr val="000000"/>
            </a:solidFill>
            <a:prstDash val="solid"/>
            <a:round/>
            <a:headEnd type="none" w="sm" len="sm"/>
            <a:tailEnd type="none" w="sm" len="sm"/>
          </a:ln>
        </p:spPr>
        <p:txBody>
          <a:bodyPr spcFirstLastPara="1" wrap="square" lIns="64650" tIns="64650" rIns="64650" bIns="64650" anchor="t" anchorCtr="0">
            <a:noAutofit/>
          </a:bodyPr>
          <a:lstStyle/>
          <a:p>
            <a:pPr marL="0" lvl="0" indent="0" algn="l" rtl="0">
              <a:spcBef>
                <a:spcPts val="0"/>
              </a:spcBef>
              <a:spcAft>
                <a:spcPts val="0"/>
              </a:spcAft>
              <a:buNone/>
            </a:pPr>
            <a:r>
              <a:rPr lang="en-GB" sz="1400" dirty="0">
                <a:solidFill>
                  <a:srgbClr val="666666"/>
                </a:solidFill>
              </a:rPr>
              <a:t>Once the </a:t>
            </a:r>
            <a:r>
              <a:rPr lang="en-GB" sz="1400" dirty="0" err="1">
                <a:solidFill>
                  <a:srgbClr val="666666"/>
                </a:solidFill>
              </a:rPr>
              <a:t>the</a:t>
            </a:r>
            <a:r>
              <a:rPr lang="en-GB" sz="1400" dirty="0">
                <a:solidFill>
                  <a:srgbClr val="666666"/>
                </a:solidFill>
              </a:rPr>
              <a:t> main pieces of the table had been created and finished, I next looked into how I was going to create exploration and space themes on the surface. To do this, patterns from previous space exploration coaster were laser etched into the top of the oak. These were done to create planet textures in the surface and enforce the ideas of exploration and organic themes, because of the randomness of nature, these etchings were placed at different, non uniform locations.</a:t>
            </a:r>
            <a:endParaRPr sz="1400" dirty="0">
              <a:solidFill>
                <a:srgbClr val="666666"/>
              </a:solidFill>
            </a:endParaRPr>
          </a:p>
        </p:txBody>
      </p:sp>
      <p:sp>
        <p:nvSpPr>
          <p:cNvPr id="1572" name="Google Shape;1572;p180"/>
          <p:cNvSpPr txBox="1"/>
          <p:nvPr/>
        </p:nvSpPr>
        <p:spPr>
          <a:xfrm>
            <a:off x="9505116" y="8214454"/>
            <a:ext cx="5415000" cy="2252400"/>
          </a:xfrm>
          <a:prstGeom prst="rect">
            <a:avLst/>
          </a:prstGeom>
          <a:noFill/>
          <a:ln w="28575" cap="flat" cmpd="sng">
            <a:solidFill>
              <a:srgbClr val="000000"/>
            </a:solidFill>
            <a:prstDash val="solid"/>
            <a:round/>
            <a:headEnd type="none" w="sm" len="sm"/>
            <a:tailEnd type="none" w="sm" len="sm"/>
          </a:ln>
        </p:spPr>
        <p:txBody>
          <a:bodyPr spcFirstLastPara="1" wrap="square" lIns="64650" tIns="64650" rIns="64650" bIns="64650" anchor="t" anchorCtr="0">
            <a:noAutofit/>
          </a:bodyPr>
          <a:lstStyle/>
          <a:p>
            <a:pPr marL="0" lvl="0" indent="0" algn="l" rtl="0">
              <a:spcBef>
                <a:spcPts val="0"/>
              </a:spcBef>
              <a:spcAft>
                <a:spcPts val="0"/>
              </a:spcAft>
              <a:buNone/>
            </a:pPr>
            <a:r>
              <a:rPr lang="en-GB" sz="1400" dirty="0">
                <a:solidFill>
                  <a:srgbClr val="666666"/>
                </a:solidFill>
              </a:rPr>
              <a:t>Once the lasers etchings had been completed, rings were cut out to provide a border for the pewter casting. I decided to pewter cast planet texture coasters into the oak surface because it created an interesting burnt aesthetic and interesting textures as well as helping to show the idea of exploration through the pattern being hidden under the coaster.</a:t>
            </a:r>
            <a:endParaRPr sz="1400" dirty="0">
              <a:solidFill>
                <a:srgbClr val="666666"/>
              </a:solidFill>
            </a:endParaRPr>
          </a:p>
          <a:p>
            <a:pPr marL="0" lvl="0" indent="0" algn="l" rtl="0">
              <a:spcBef>
                <a:spcPts val="0"/>
              </a:spcBef>
              <a:spcAft>
                <a:spcPts val="0"/>
              </a:spcAft>
              <a:buNone/>
            </a:pPr>
            <a:endParaRPr sz="1400" dirty="0">
              <a:solidFill>
                <a:srgbClr val="666666"/>
              </a:solidFill>
            </a:endParaRPr>
          </a:p>
          <a:p>
            <a:pPr marL="0" lvl="0" indent="0" algn="l" rtl="0">
              <a:spcBef>
                <a:spcPts val="0"/>
              </a:spcBef>
              <a:spcAft>
                <a:spcPts val="0"/>
              </a:spcAft>
              <a:buNone/>
            </a:pPr>
            <a:r>
              <a:rPr lang="en-GB" sz="1400" dirty="0">
                <a:solidFill>
                  <a:srgbClr val="666666"/>
                </a:solidFill>
              </a:rPr>
              <a:t>I was very happy with the way the coasters turned out, they captured the texture of the oak extremely well whilst also developing an interesting one of their own on the opposite side.</a:t>
            </a:r>
            <a:endParaRPr sz="1400" dirty="0">
              <a:solidFill>
                <a:srgbClr val="66666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181"/>
          <p:cNvSpPr txBox="1"/>
          <p:nvPr/>
        </p:nvSpPr>
        <p:spPr>
          <a:xfrm>
            <a:off x="4577250" y="4324900"/>
            <a:ext cx="5965500" cy="1262100"/>
          </a:xfrm>
          <a:prstGeom prst="rect">
            <a:avLst/>
          </a:prstGeom>
          <a:noFill/>
          <a:ln w="38100" cap="flat" cmpd="sng">
            <a:solidFill>
              <a:srgbClr val="6AA84F"/>
            </a:solidFill>
            <a:prstDash val="lgDashDot"/>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3500">
                <a:latin typeface="Satisfy"/>
                <a:ea typeface="Satisfy"/>
                <a:cs typeface="Satisfy"/>
                <a:sym typeface="Satisfy"/>
              </a:rPr>
              <a:t>MANUFACTURING THE LAMP</a:t>
            </a:r>
            <a:endParaRPr sz="3500">
              <a:latin typeface="Satisfy"/>
              <a:ea typeface="Satisfy"/>
              <a:cs typeface="Satisfy"/>
              <a:sym typeface="Satisfy"/>
            </a:endParaRPr>
          </a:p>
          <a:p>
            <a:pPr marL="0" lvl="0" indent="0" algn="ctr" rtl="0">
              <a:spcBef>
                <a:spcPts val="0"/>
              </a:spcBef>
              <a:spcAft>
                <a:spcPts val="0"/>
              </a:spcAft>
              <a:buNone/>
            </a:pPr>
            <a:r>
              <a:rPr lang="en-GB" sz="3500">
                <a:latin typeface="Satisfy"/>
                <a:ea typeface="Satisfy"/>
                <a:cs typeface="Satisfy"/>
                <a:sym typeface="Satisfy"/>
              </a:rPr>
              <a:t>Bending </a:t>
            </a:r>
            <a:endParaRPr sz="3500">
              <a:latin typeface="Satisfy"/>
              <a:ea typeface="Satisfy"/>
              <a:cs typeface="Satisfy"/>
              <a:sym typeface="Satisfy"/>
            </a:endParaRPr>
          </a:p>
        </p:txBody>
      </p:sp>
      <p:pic>
        <p:nvPicPr>
          <p:cNvPr id="1578" name="Google Shape;1578;p18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014575" y="0"/>
            <a:ext cx="4105425" cy="4413030"/>
          </a:xfrm>
          <a:prstGeom prst="rect">
            <a:avLst/>
          </a:prstGeom>
          <a:noFill/>
          <a:ln>
            <a:noFill/>
          </a:ln>
        </p:spPr>
      </p:pic>
      <p:pic>
        <p:nvPicPr>
          <p:cNvPr id="1579" name="Google Shape;1579;p18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014575" y="5888275"/>
            <a:ext cx="4105425" cy="4804326"/>
          </a:xfrm>
          <a:prstGeom prst="rect">
            <a:avLst/>
          </a:prstGeom>
          <a:noFill/>
          <a:ln>
            <a:noFill/>
          </a:ln>
        </p:spPr>
      </p:pic>
      <p:pic>
        <p:nvPicPr>
          <p:cNvPr id="1580" name="Google Shape;1580;p18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5888866"/>
            <a:ext cx="5122048" cy="4803133"/>
          </a:xfrm>
          <a:prstGeom prst="rect">
            <a:avLst/>
          </a:prstGeom>
          <a:noFill/>
          <a:ln>
            <a:noFill/>
          </a:ln>
        </p:spPr>
      </p:pic>
      <p:pic>
        <p:nvPicPr>
          <p:cNvPr id="1581" name="Google Shape;1581;p18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421979" y="5888875"/>
            <a:ext cx="5120771" cy="4803123"/>
          </a:xfrm>
          <a:prstGeom prst="rect">
            <a:avLst/>
          </a:prstGeom>
          <a:noFill/>
          <a:ln>
            <a:noFill/>
          </a:ln>
        </p:spPr>
      </p:pic>
      <p:pic>
        <p:nvPicPr>
          <p:cNvPr id="1582" name="Google Shape;1582;p18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262625" y="6800"/>
            <a:ext cx="4144166" cy="4109701"/>
          </a:xfrm>
          <a:prstGeom prst="rect">
            <a:avLst/>
          </a:prstGeom>
          <a:noFill/>
          <a:ln>
            <a:noFill/>
          </a:ln>
        </p:spPr>
      </p:pic>
      <p:sp>
        <p:nvSpPr>
          <p:cNvPr id="1583" name="Google Shape;1583;p181"/>
          <p:cNvSpPr txBox="1"/>
          <p:nvPr/>
        </p:nvSpPr>
        <p:spPr>
          <a:xfrm>
            <a:off x="9568863" y="86275"/>
            <a:ext cx="1300200" cy="364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t>I draped the petals over a concrete mould once they had been heated by the heat gun. I made sure to not get too close to the acrylic, otherwise it would bubble. </a:t>
            </a:r>
            <a:endParaRPr sz="1500"/>
          </a:p>
        </p:txBody>
      </p:sp>
      <p:sp>
        <p:nvSpPr>
          <p:cNvPr id="1584" name="Google Shape;1584;p181"/>
          <p:cNvSpPr txBox="1"/>
          <p:nvPr/>
        </p:nvSpPr>
        <p:spPr>
          <a:xfrm>
            <a:off x="11014575" y="4627300"/>
            <a:ext cx="3879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t>Once the bottom layer had been heated and draped, I placed the middle layer on top. I then repeated the process and did the same for the top layer. </a:t>
            </a:r>
            <a:endParaRPr sz="1500"/>
          </a:p>
        </p:txBody>
      </p:sp>
      <p:pic>
        <p:nvPicPr>
          <p:cNvPr id="1585" name="Google Shape;1585;p18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4">
            <a:off x="1" y="1"/>
            <a:ext cx="4009152" cy="4413025"/>
          </a:xfrm>
          <a:prstGeom prst="rect">
            <a:avLst/>
          </a:prstGeom>
          <a:noFill/>
          <a:ln>
            <a:noFill/>
          </a:ln>
        </p:spPr>
      </p:pic>
      <p:sp>
        <p:nvSpPr>
          <p:cNvPr id="1586" name="Google Shape;1586;p181"/>
          <p:cNvSpPr txBox="1"/>
          <p:nvPr/>
        </p:nvSpPr>
        <p:spPr>
          <a:xfrm>
            <a:off x="4144013" y="187575"/>
            <a:ext cx="1055400" cy="318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t>When the designs for the layers had been finalised, I could laser cut them out of acrylic using the laser cutter. </a:t>
            </a:r>
            <a:endParaRPr sz="1500"/>
          </a:p>
        </p:txBody>
      </p:sp>
      <p:cxnSp>
        <p:nvCxnSpPr>
          <p:cNvPr id="1587" name="Google Shape;1587;p181"/>
          <p:cNvCxnSpPr/>
          <p:nvPr/>
        </p:nvCxnSpPr>
        <p:spPr>
          <a:xfrm flipH="1">
            <a:off x="3320050" y="1200500"/>
            <a:ext cx="844200" cy="562800"/>
          </a:xfrm>
          <a:prstGeom prst="straightConnector1">
            <a:avLst/>
          </a:prstGeom>
          <a:noFill/>
          <a:ln w="38100" cap="flat" cmpd="sng">
            <a:solidFill>
              <a:schemeClr val="lt1"/>
            </a:solidFill>
            <a:prstDash val="solid"/>
            <a:round/>
            <a:headEnd type="none" w="med" len="med"/>
            <a:tailEnd type="triangle" w="med" len="med"/>
          </a:ln>
        </p:spPr>
      </p:cxnSp>
      <p:cxnSp>
        <p:nvCxnSpPr>
          <p:cNvPr id="1588" name="Google Shape;1588;p181"/>
          <p:cNvCxnSpPr/>
          <p:nvPr/>
        </p:nvCxnSpPr>
        <p:spPr>
          <a:xfrm flipH="1">
            <a:off x="7859475" y="1125475"/>
            <a:ext cx="1594500" cy="300000"/>
          </a:xfrm>
          <a:prstGeom prst="straightConnector1">
            <a:avLst/>
          </a:prstGeom>
          <a:noFill/>
          <a:ln w="38100" cap="flat" cmpd="sng">
            <a:solidFill>
              <a:schemeClr val="lt1"/>
            </a:solidFill>
            <a:prstDash val="solid"/>
            <a:round/>
            <a:headEnd type="none" w="med" len="med"/>
            <a:tailEnd type="triangle" w="med" len="med"/>
          </a:ln>
        </p:spPr>
      </p:cxnSp>
      <p:cxnSp>
        <p:nvCxnSpPr>
          <p:cNvPr id="1589" name="Google Shape;1589;p181"/>
          <p:cNvCxnSpPr/>
          <p:nvPr/>
        </p:nvCxnSpPr>
        <p:spPr>
          <a:xfrm rot="10800000" flipH="1">
            <a:off x="12474000" y="3132575"/>
            <a:ext cx="337800" cy="1463100"/>
          </a:xfrm>
          <a:prstGeom prst="straightConnector1">
            <a:avLst/>
          </a:prstGeom>
          <a:noFill/>
          <a:ln w="38100" cap="flat" cmpd="sng">
            <a:solidFill>
              <a:schemeClr val="lt1"/>
            </a:solidFill>
            <a:prstDash val="solid"/>
            <a:round/>
            <a:headEnd type="none" w="med" len="med"/>
            <a:tailEnd type="triangle" w="med" len="med"/>
          </a:ln>
        </p:spPr>
      </p:cxnSp>
      <p:cxnSp>
        <p:nvCxnSpPr>
          <p:cNvPr id="1590" name="Google Shape;1590;p181"/>
          <p:cNvCxnSpPr/>
          <p:nvPr/>
        </p:nvCxnSpPr>
        <p:spPr>
          <a:xfrm>
            <a:off x="12492750" y="5702400"/>
            <a:ext cx="281400" cy="1219200"/>
          </a:xfrm>
          <a:prstGeom prst="straightConnector1">
            <a:avLst/>
          </a:prstGeom>
          <a:noFill/>
          <a:ln w="38100" cap="flat" cmpd="sng">
            <a:solidFill>
              <a:schemeClr val="lt1"/>
            </a:solidFill>
            <a:prstDash val="solid"/>
            <a:round/>
            <a:headEnd type="none" w="med" len="med"/>
            <a:tailEnd type="triangle" w="med" len="med"/>
          </a:ln>
        </p:spPr>
      </p:cxnSp>
      <p:sp>
        <p:nvSpPr>
          <p:cNvPr id="1591" name="Google Shape;1591;p181"/>
          <p:cNvSpPr txBox="1"/>
          <p:nvPr/>
        </p:nvSpPr>
        <p:spPr>
          <a:xfrm>
            <a:off x="262600" y="4907400"/>
            <a:ext cx="4009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t>The method was very successful as all the petals draped into the right place, ready to be painted. </a:t>
            </a:r>
            <a:endParaRPr sz="1500"/>
          </a:p>
        </p:txBody>
      </p:sp>
      <p:cxnSp>
        <p:nvCxnSpPr>
          <p:cNvPr id="1592" name="Google Shape;1592;p181"/>
          <p:cNvCxnSpPr/>
          <p:nvPr/>
        </p:nvCxnSpPr>
        <p:spPr>
          <a:xfrm flipH="1">
            <a:off x="1013125" y="5458550"/>
            <a:ext cx="131100" cy="1332000"/>
          </a:xfrm>
          <a:prstGeom prst="straightConnector1">
            <a:avLst/>
          </a:prstGeom>
          <a:noFill/>
          <a:ln w="38100" cap="flat" cmpd="sng">
            <a:solidFill>
              <a:schemeClr val="lt1"/>
            </a:solidFill>
            <a:prstDash val="solid"/>
            <a:round/>
            <a:headEnd type="none" w="med" len="med"/>
            <a:tailEnd type="triangle" w="med" len="med"/>
          </a:ln>
        </p:spPr>
      </p:cxnSp>
      <p:cxnSp>
        <p:nvCxnSpPr>
          <p:cNvPr id="1593" name="Google Shape;1593;p181"/>
          <p:cNvCxnSpPr/>
          <p:nvPr/>
        </p:nvCxnSpPr>
        <p:spPr>
          <a:xfrm>
            <a:off x="3526475" y="5683650"/>
            <a:ext cx="2757300" cy="900600"/>
          </a:xfrm>
          <a:prstGeom prst="straightConnector1">
            <a:avLst/>
          </a:prstGeom>
          <a:noFill/>
          <a:ln w="38100" cap="flat" cmpd="sng">
            <a:solidFill>
              <a:schemeClr val="lt1"/>
            </a:solidFill>
            <a:prstDash val="solid"/>
            <a:round/>
            <a:headEnd type="none" w="med" len="med"/>
            <a:tailEnd type="triangle" w="med" len="med"/>
          </a:ln>
        </p:spPr>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pic>
        <p:nvPicPr>
          <p:cNvPr id="1598" name="Google Shape;1598;p18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2400" y="1734414"/>
            <a:ext cx="6059274" cy="3802560"/>
          </a:xfrm>
          <a:prstGeom prst="rect">
            <a:avLst/>
          </a:prstGeom>
          <a:noFill/>
          <a:ln>
            <a:noFill/>
          </a:ln>
        </p:spPr>
      </p:pic>
      <p:pic>
        <p:nvPicPr>
          <p:cNvPr id="1599" name="Google Shape;1599;p18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364074" y="152400"/>
            <a:ext cx="8603525" cy="6452644"/>
          </a:xfrm>
          <a:prstGeom prst="rect">
            <a:avLst/>
          </a:prstGeom>
          <a:noFill/>
          <a:ln>
            <a:noFill/>
          </a:ln>
        </p:spPr>
      </p:pic>
      <p:pic>
        <p:nvPicPr>
          <p:cNvPr id="1600" name="Google Shape;1600;p18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52400" y="5689375"/>
            <a:ext cx="6059274" cy="2829926"/>
          </a:xfrm>
          <a:prstGeom prst="rect">
            <a:avLst/>
          </a:prstGeom>
          <a:noFill/>
          <a:ln>
            <a:noFill/>
          </a:ln>
        </p:spPr>
      </p:pic>
      <p:pic>
        <p:nvPicPr>
          <p:cNvPr id="1601" name="Google Shape;1601;p18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364074" y="6757444"/>
            <a:ext cx="2836616" cy="3782154"/>
          </a:xfrm>
          <a:prstGeom prst="rect">
            <a:avLst/>
          </a:prstGeom>
          <a:noFill/>
          <a:ln>
            <a:noFill/>
          </a:ln>
        </p:spPr>
      </p:pic>
      <p:pic>
        <p:nvPicPr>
          <p:cNvPr id="1602" name="Google Shape;1602;p18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9353090" y="6757444"/>
            <a:ext cx="2836616" cy="3782154"/>
          </a:xfrm>
          <a:prstGeom prst="rect">
            <a:avLst/>
          </a:prstGeom>
          <a:noFill/>
          <a:ln>
            <a:noFill/>
          </a:ln>
        </p:spPr>
      </p:pic>
      <p:pic>
        <p:nvPicPr>
          <p:cNvPr id="1603" name="Google Shape;1603;p182"/>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2342105" y="6757444"/>
            <a:ext cx="2625495" cy="1969121"/>
          </a:xfrm>
          <a:prstGeom prst="rect">
            <a:avLst/>
          </a:prstGeom>
          <a:noFill/>
          <a:ln>
            <a:noFill/>
          </a:ln>
        </p:spPr>
      </p:pic>
      <p:sp>
        <p:nvSpPr>
          <p:cNvPr id="1604" name="Google Shape;1604;p182"/>
          <p:cNvSpPr txBox="1"/>
          <p:nvPr/>
        </p:nvSpPr>
        <p:spPr>
          <a:xfrm>
            <a:off x="152400" y="627725"/>
            <a:ext cx="6543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5000" b="1">
                <a:solidFill>
                  <a:schemeClr val="dk1"/>
                </a:solidFill>
                <a:latin typeface="Comfortaa"/>
                <a:ea typeface="Comfortaa"/>
                <a:cs typeface="Comfortaa"/>
                <a:sym typeface="Comfortaa"/>
              </a:rPr>
              <a:t>Adding the scales</a:t>
            </a:r>
            <a:endParaRPr sz="5000" b="1">
              <a:solidFill>
                <a:schemeClr val="dk1"/>
              </a:solidFill>
              <a:latin typeface="Comfortaa"/>
              <a:ea typeface="Comfortaa"/>
              <a:cs typeface="Comfortaa"/>
              <a:sym typeface="Comfortaa"/>
            </a:endParaRPr>
          </a:p>
        </p:txBody>
      </p:sp>
      <p:sp>
        <p:nvSpPr>
          <p:cNvPr id="1605" name="Google Shape;1605;p182"/>
          <p:cNvSpPr txBox="1"/>
          <p:nvPr/>
        </p:nvSpPr>
        <p:spPr>
          <a:xfrm>
            <a:off x="6350875" y="165150"/>
            <a:ext cx="81948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solidFill>
                  <a:schemeClr val="lt1"/>
                </a:solidFill>
                <a:latin typeface="Comfortaa"/>
                <a:ea typeface="Comfortaa"/>
                <a:cs typeface="Comfortaa"/>
                <a:sym typeface="Comfortaa"/>
              </a:rPr>
              <a:t>At first I painted them over with emulsion then sanded them down. I made sure to paint them on paper towel and transfer them back to the wood so they wouldn’t stick. I then painted them with acrylic paint with many layers, since I used more than one colour it was rather difficult replicating the shade of brown each time. I stuck them together using a glue gun since PVA would have taken forever to dry. </a:t>
            </a:r>
            <a:endParaRPr sz="2000" b="1">
              <a:solidFill>
                <a:schemeClr val="lt1"/>
              </a:solidFill>
              <a:latin typeface="Comfortaa"/>
              <a:ea typeface="Comfortaa"/>
              <a:cs typeface="Comfortaa"/>
              <a:sym typeface="Comfortaa"/>
            </a:endParaRPr>
          </a:p>
        </p:txBody>
      </p:sp>
      <p:sp>
        <p:nvSpPr>
          <p:cNvPr id="1606" name="Google Shape;1606;p182"/>
          <p:cNvSpPr txBox="1"/>
          <p:nvPr/>
        </p:nvSpPr>
        <p:spPr>
          <a:xfrm>
            <a:off x="152275" y="8519300"/>
            <a:ext cx="60594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solidFill>
                  <a:schemeClr val="dk1"/>
                </a:solidFill>
                <a:latin typeface="Comfortaa"/>
                <a:ea typeface="Comfortaa"/>
                <a:cs typeface="Comfortaa"/>
                <a:sym typeface="Comfortaa"/>
              </a:rPr>
              <a:t>The first side I added had no problems, however I messed up a number of times on the second side with the glue gun which led to the paint ripping. This is why I had to repaint numerous times. I also had to paint the back of the scales, but only after I had stuck them on otherwise I wouldn’t have been able to glue them together.   </a:t>
            </a:r>
            <a:endParaRPr sz="1800" b="1">
              <a:solidFill>
                <a:schemeClr val="dk1"/>
              </a:solidFill>
              <a:latin typeface="Comfortaa"/>
              <a:ea typeface="Comfortaa"/>
              <a:cs typeface="Comfortaa"/>
              <a:sym typeface="Comfortaa"/>
            </a:endParaRPr>
          </a:p>
        </p:txBody>
      </p:sp>
      <p:sp>
        <p:nvSpPr>
          <p:cNvPr id="1607" name="Google Shape;1607;p182"/>
          <p:cNvSpPr txBox="1"/>
          <p:nvPr/>
        </p:nvSpPr>
        <p:spPr>
          <a:xfrm>
            <a:off x="12297350" y="8773225"/>
            <a:ext cx="26256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900" b="1">
                <a:latin typeface="Comfortaa"/>
                <a:ea typeface="Comfortaa"/>
                <a:cs typeface="Comfortaa"/>
                <a:sym typeface="Comfortaa"/>
              </a:rPr>
              <a:t>After many repaints and unsuccessful bonding, I managed to partly finish my model.</a:t>
            </a:r>
            <a:endParaRPr sz="1900" b="1">
              <a:latin typeface="Comfortaa"/>
              <a:ea typeface="Comfortaa"/>
              <a:cs typeface="Comfortaa"/>
              <a:sym typeface="Comforta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83"/>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1613" name="Google Shape;1613;p183"/>
          <p:cNvSpPr txBox="1"/>
          <p:nvPr/>
        </p:nvSpPr>
        <p:spPr>
          <a:xfrm>
            <a:off x="139550" y="23700"/>
            <a:ext cx="12076200" cy="769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3800" dirty="0">
                <a:solidFill>
                  <a:schemeClr val="lt1"/>
                </a:solidFill>
                <a:latin typeface="Montserrat"/>
                <a:ea typeface="Montserrat"/>
                <a:cs typeface="Montserrat"/>
                <a:sym typeface="Montserrat"/>
              </a:rPr>
              <a:t>Final Product Presentation</a:t>
            </a:r>
            <a:endParaRPr sz="3800" dirty="0">
              <a:solidFill>
                <a:srgbClr val="F86142"/>
              </a:solidFill>
              <a:latin typeface="Montserrat"/>
              <a:ea typeface="Montserrat"/>
              <a:cs typeface="Montserrat"/>
              <a:sym typeface="Montserrat"/>
            </a:endParaRPr>
          </a:p>
        </p:txBody>
      </p:sp>
      <p:sp>
        <p:nvSpPr>
          <p:cNvPr id="1614" name="Google Shape;1614;p183"/>
          <p:cNvSpPr txBox="1"/>
          <p:nvPr/>
        </p:nvSpPr>
        <p:spPr>
          <a:xfrm>
            <a:off x="192550" y="1233750"/>
            <a:ext cx="7081800" cy="441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dirty="0">
                <a:solidFill>
                  <a:schemeClr val="accent1">
                    <a:lumMod val="75000"/>
                  </a:schemeClr>
                </a:solidFill>
                <a:latin typeface="Montserrat"/>
                <a:ea typeface="Montserrat"/>
                <a:cs typeface="Montserrat"/>
                <a:sym typeface="Montserrat"/>
              </a:rPr>
              <a:t>Final Product Presentation Guidance</a:t>
            </a:r>
            <a:endParaRPr sz="25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Clear and professional photos of the final outcome presenting it where possible in situation</a:t>
            </a: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Clear and professional photos of different views</a:t>
            </a: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Clear and professional photos of the product functioning</a:t>
            </a: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A sophisticated and professional graphic layout</a:t>
            </a:r>
            <a:endParaRPr sz="2500" dirty="0">
              <a:solidFill>
                <a:schemeClr val="accent1">
                  <a:lumMod val="75000"/>
                </a:schemeClr>
              </a:solidFill>
              <a:latin typeface="Montserrat"/>
              <a:ea typeface="Montserrat"/>
              <a:cs typeface="Montserrat"/>
              <a:sym typeface="Montserrat"/>
            </a:endParaRPr>
          </a:p>
        </p:txBody>
      </p:sp>
      <p:sp>
        <p:nvSpPr>
          <p:cNvPr id="1615" name="Google Shape;1615;p183"/>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7" name="Google Shape;1617;p18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311513" y="0"/>
            <a:ext cx="7808486" cy="10692000"/>
          </a:xfrm>
          <a:prstGeom prst="rect">
            <a:avLst/>
          </a:prstGeom>
          <a:noFill/>
          <a:ln>
            <a:noFill/>
          </a:ln>
        </p:spPr>
      </p:pic>
      <p:pic>
        <p:nvPicPr>
          <p:cNvPr id="2" name="Presentation">
            <a:hlinkClick r:id="" action="ppaction://media"/>
            <a:extLst>
              <a:ext uri="{FF2B5EF4-FFF2-40B4-BE49-F238E27FC236}">
                <a16:creationId xmlns:a16="http://schemas.microsoft.com/office/drawing/2014/main" id="{A56971DB-9C2B-4C5E-87AD-05A253EC4D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3552" y="9036500"/>
            <a:ext cx="1349550" cy="1349550"/>
          </a:xfrm>
          <a:prstGeom prst="rect">
            <a:avLst/>
          </a:prstGeom>
        </p:spPr>
      </p:pic>
      <p:pic>
        <p:nvPicPr>
          <p:cNvPr id="9" name="Picture 8" descr="Z:\Pictures\logos\WJEC_Logo_RGB.jpg">
            <a:extLst>
              <a:ext uri="{FF2B5EF4-FFF2-40B4-BE49-F238E27FC236}">
                <a16:creationId xmlns:a16="http://schemas.microsoft.com/office/drawing/2014/main" id="{EEC3831D-B9E0-4F2B-A88A-B3CBC26AF9C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184"/>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1623" name="Google Shape;1623;p184"/>
          <p:cNvSpPr txBox="1"/>
          <p:nvPr/>
        </p:nvSpPr>
        <p:spPr>
          <a:xfrm>
            <a:off x="139550" y="38940"/>
            <a:ext cx="12076200" cy="769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3800" dirty="0">
                <a:solidFill>
                  <a:schemeClr val="lt1"/>
                </a:solidFill>
                <a:latin typeface="Montserrat"/>
                <a:ea typeface="Montserrat"/>
                <a:cs typeface="Montserrat"/>
                <a:sym typeface="Montserrat"/>
              </a:rPr>
              <a:t>Final Product Presentation</a:t>
            </a:r>
            <a:endParaRPr sz="3800" dirty="0">
              <a:solidFill>
                <a:srgbClr val="F86142"/>
              </a:solidFill>
              <a:latin typeface="Montserrat"/>
              <a:ea typeface="Montserrat"/>
              <a:cs typeface="Montserrat"/>
              <a:sym typeface="Montserrat"/>
            </a:endParaRPr>
          </a:p>
        </p:txBody>
      </p:sp>
      <p:sp>
        <p:nvSpPr>
          <p:cNvPr id="1624" name="Google Shape;1624;p184"/>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6" name="Google Shape;1626;p18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37001" y="0"/>
            <a:ext cx="7560001" cy="10702861"/>
          </a:xfrm>
          <a:prstGeom prst="rect">
            <a:avLst/>
          </a:prstGeom>
          <a:noFill/>
          <a:ln>
            <a:noFill/>
          </a:ln>
        </p:spPr>
      </p:pic>
      <p:sp>
        <p:nvSpPr>
          <p:cNvPr id="1627" name="Google Shape;1627;p184"/>
          <p:cNvSpPr txBox="1"/>
          <p:nvPr/>
        </p:nvSpPr>
        <p:spPr>
          <a:xfrm>
            <a:off x="192550" y="1233750"/>
            <a:ext cx="7081800" cy="441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dirty="0">
                <a:solidFill>
                  <a:schemeClr val="accent1">
                    <a:lumMod val="75000"/>
                  </a:schemeClr>
                </a:solidFill>
                <a:latin typeface="Montserrat"/>
                <a:ea typeface="Montserrat"/>
                <a:cs typeface="Montserrat"/>
                <a:sym typeface="Montserrat"/>
              </a:rPr>
              <a:t>Final Product Presentation Guidance</a:t>
            </a:r>
            <a:endParaRPr sz="25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Clear and professional photos of the final outcome presenting it where possible in situation</a:t>
            </a: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Clear and professional photos of different views</a:t>
            </a: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Clear and professional photos of the product functioning</a:t>
            </a:r>
            <a:endParaRPr sz="2500" dirty="0">
              <a:solidFill>
                <a:schemeClr val="accent1">
                  <a:lumMod val="75000"/>
                </a:schemeClr>
              </a:solidFill>
              <a:latin typeface="Montserrat"/>
              <a:ea typeface="Montserrat"/>
              <a:cs typeface="Montserrat"/>
              <a:sym typeface="Montserrat"/>
            </a:endParaRPr>
          </a:p>
          <a:p>
            <a:pPr marL="457200" lvl="0" indent="-387350" algn="l" rtl="0">
              <a:spcBef>
                <a:spcPts val="0"/>
              </a:spcBef>
              <a:spcAft>
                <a:spcPts val="0"/>
              </a:spcAft>
              <a:buClr>
                <a:srgbClr val="F86142"/>
              </a:buClr>
              <a:buSzPts val="2500"/>
              <a:buFont typeface="Montserrat"/>
              <a:buChar char="-"/>
            </a:pPr>
            <a:r>
              <a:rPr lang="en-GB" sz="2500" dirty="0">
                <a:solidFill>
                  <a:schemeClr val="accent1">
                    <a:lumMod val="75000"/>
                  </a:schemeClr>
                </a:solidFill>
                <a:latin typeface="Montserrat"/>
                <a:ea typeface="Montserrat"/>
                <a:cs typeface="Montserrat"/>
                <a:sym typeface="Montserrat"/>
              </a:rPr>
              <a:t>A sophisticated and professional graphic layout</a:t>
            </a:r>
            <a:endParaRPr sz="2500" dirty="0">
              <a:solidFill>
                <a:schemeClr val="accent1">
                  <a:lumMod val="75000"/>
                </a:schemeClr>
              </a:solidFill>
              <a:latin typeface="Montserrat"/>
              <a:ea typeface="Montserrat"/>
              <a:cs typeface="Montserrat"/>
              <a:sym typeface="Montserrat"/>
            </a:endParaRPr>
          </a:p>
        </p:txBody>
      </p:sp>
      <p:pic>
        <p:nvPicPr>
          <p:cNvPr id="8" name="Picture 7" descr="Z:\Pictures\logos\WJEC_Logo_RGB.jpg">
            <a:extLst>
              <a:ext uri="{FF2B5EF4-FFF2-40B4-BE49-F238E27FC236}">
                <a16:creationId xmlns:a16="http://schemas.microsoft.com/office/drawing/2014/main" id="{D564CB98-237A-416B-874B-88A49606611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pic>
        <p:nvPicPr>
          <p:cNvPr id="1632" name="Google Shape;1632;p18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7851402" y="0"/>
            <a:ext cx="7268598" cy="7038623"/>
          </a:xfrm>
          <a:prstGeom prst="rect">
            <a:avLst/>
          </a:prstGeom>
          <a:noFill/>
          <a:ln>
            <a:noFill/>
          </a:ln>
        </p:spPr>
      </p:pic>
      <p:pic>
        <p:nvPicPr>
          <p:cNvPr id="1633" name="Google Shape;1633;p18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0" y="0"/>
            <a:ext cx="7851398" cy="10691999"/>
          </a:xfrm>
          <a:prstGeom prst="rect">
            <a:avLst/>
          </a:prstGeom>
          <a:noFill/>
          <a:ln>
            <a:noFill/>
          </a:ln>
        </p:spPr>
      </p:pic>
      <p:sp>
        <p:nvSpPr>
          <p:cNvPr id="1634" name="Google Shape;1634;p185"/>
          <p:cNvSpPr txBox="1"/>
          <p:nvPr/>
        </p:nvSpPr>
        <p:spPr>
          <a:xfrm>
            <a:off x="50700" y="0"/>
            <a:ext cx="11484900" cy="1217400"/>
          </a:xfrm>
          <a:prstGeom prst="rect">
            <a:avLst/>
          </a:prstGeom>
          <a:noFill/>
          <a:ln>
            <a:noFill/>
          </a:ln>
          <a:effectLst>
            <a:outerShdw blurRad="128588" dist="76200" algn="bl" rotWithShape="0">
              <a:srgbClr val="00FF9D"/>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7700" b="1" i="1">
                <a:solidFill>
                  <a:srgbClr val="FFFFFF"/>
                </a:solidFill>
                <a:latin typeface="Amatic SC"/>
                <a:ea typeface="Amatic SC"/>
                <a:cs typeface="Amatic SC"/>
                <a:sym typeface="Amatic SC"/>
              </a:rPr>
              <a:t>THE DEEP AND ZAHA HADID INSPIRED LIGHT</a:t>
            </a:r>
            <a:endParaRPr sz="7700" b="1" i="1">
              <a:solidFill>
                <a:srgbClr val="FFFFFF"/>
              </a:solidFill>
              <a:latin typeface="Amatic SC"/>
              <a:ea typeface="Amatic SC"/>
              <a:cs typeface="Amatic SC"/>
              <a:sym typeface="Amatic SC"/>
            </a:endParaRPr>
          </a:p>
        </p:txBody>
      </p:sp>
      <p:pic>
        <p:nvPicPr>
          <p:cNvPr id="1635" name="Google Shape;1635;p18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851400" y="6031475"/>
            <a:ext cx="3724151" cy="4660526"/>
          </a:xfrm>
          <a:prstGeom prst="rect">
            <a:avLst/>
          </a:prstGeom>
          <a:noFill/>
          <a:ln>
            <a:noFill/>
          </a:ln>
        </p:spPr>
      </p:pic>
      <p:sp>
        <p:nvSpPr>
          <p:cNvPr id="1636" name="Google Shape;1636;p185"/>
          <p:cNvSpPr txBox="1"/>
          <p:nvPr/>
        </p:nvSpPr>
        <p:spPr>
          <a:xfrm>
            <a:off x="11575550" y="7057825"/>
            <a:ext cx="3481500" cy="34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00" b="1" u="sng">
                <a:solidFill>
                  <a:srgbClr val="FFFFFF"/>
                </a:solidFill>
                <a:latin typeface="Amatic SC"/>
                <a:ea typeface="Amatic SC"/>
                <a:cs typeface="Amatic SC"/>
                <a:sym typeface="Amatic SC"/>
              </a:rPr>
              <a:t>EVALUATION:</a:t>
            </a:r>
            <a:endParaRPr sz="2500" b="1" u="sng">
              <a:solidFill>
                <a:srgbClr val="FFFFFF"/>
              </a:solidFill>
              <a:latin typeface="Amatic SC"/>
              <a:ea typeface="Amatic SC"/>
              <a:cs typeface="Amatic SC"/>
              <a:sym typeface="Amatic SC"/>
            </a:endParaRPr>
          </a:p>
          <a:p>
            <a:pPr marL="0" lvl="0" indent="0" algn="just" rtl="0">
              <a:spcBef>
                <a:spcPts val="0"/>
              </a:spcBef>
              <a:spcAft>
                <a:spcPts val="0"/>
              </a:spcAft>
              <a:buNone/>
            </a:pPr>
            <a:r>
              <a:rPr lang="en-GB" sz="2500" b="1">
                <a:solidFill>
                  <a:srgbClr val="FFFFFF"/>
                </a:solidFill>
                <a:latin typeface="Amatic SC"/>
                <a:ea typeface="Amatic SC"/>
                <a:cs typeface="Amatic SC"/>
                <a:sym typeface="Amatic SC"/>
              </a:rPr>
              <a:t>As a development of this lamp I would like to experiment with there being layers of the flowing shapes stacked on top of each other. I think this will create a more sophisticated design and add to the mythical and deep sea theme and  appearance. </a:t>
            </a:r>
            <a:endParaRPr sz="2500" b="1">
              <a:solidFill>
                <a:srgbClr val="FFFFFF"/>
              </a:solidFill>
              <a:latin typeface="Amatic SC"/>
              <a:ea typeface="Amatic SC"/>
              <a:cs typeface="Amatic SC"/>
              <a:sym typeface="Amatic SC"/>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pic>
        <p:nvPicPr>
          <p:cNvPr id="1641" name="Google Shape;1641;p18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8018999" cy="10691999"/>
          </a:xfrm>
          <a:prstGeom prst="rect">
            <a:avLst/>
          </a:prstGeom>
          <a:noFill/>
          <a:ln>
            <a:noFill/>
          </a:ln>
        </p:spPr>
      </p:pic>
      <p:pic>
        <p:nvPicPr>
          <p:cNvPr id="1642" name="Google Shape;1642;p18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019000" y="0"/>
            <a:ext cx="7101001" cy="9468124"/>
          </a:xfrm>
          <a:prstGeom prst="rect">
            <a:avLst/>
          </a:prstGeom>
          <a:noFill/>
          <a:ln>
            <a:noFill/>
          </a:ln>
        </p:spPr>
      </p:pic>
      <p:sp>
        <p:nvSpPr>
          <p:cNvPr id="1643" name="Google Shape;1643;p186"/>
          <p:cNvSpPr txBox="1"/>
          <p:nvPr/>
        </p:nvSpPr>
        <p:spPr>
          <a:xfrm>
            <a:off x="8082150" y="7473025"/>
            <a:ext cx="6974700" cy="31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00" b="1" u="sng">
                <a:solidFill>
                  <a:srgbClr val="FFFFFF"/>
                </a:solidFill>
                <a:latin typeface="Amatic SC"/>
                <a:ea typeface="Amatic SC"/>
                <a:cs typeface="Amatic SC"/>
                <a:sym typeface="Amatic SC"/>
              </a:rPr>
              <a:t>EVALUATION:</a:t>
            </a:r>
            <a:endParaRPr sz="2500" b="1" u="sng">
              <a:solidFill>
                <a:srgbClr val="FFFFFF"/>
              </a:solidFill>
              <a:latin typeface="Amatic SC"/>
              <a:ea typeface="Amatic SC"/>
              <a:cs typeface="Amatic SC"/>
              <a:sym typeface="Amatic SC"/>
            </a:endParaRPr>
          </a:p>
          <a:p>
            <a:pPr marL="0" lvl="0" indent="0" algn="just" rtl="0">
              <a:spcBef>
                <a:spcPts val="0"/>
              </a:spcBef>
              <a:spcAft>
                <a:spcPts val="0"/>
              </a:spcAft>
              <a:buNone/>
            </a:pPr>
            <a:r>
              <a:rPr lang="en-GB" sz="2500" b="1">
                <a:solidFill>
                  <a:srgbClr val="FFFFFF"/>
                </a:solidFill>
                <a:latin typeface="Amatic SC"/>
                <a:ea typeface="Amatic SC"/>
                <a:cs typeface="Amatic SC"/>
                <a:sym typeface="Amatic SC"/>
              </a:rPr>
              <a:t>I like the way the lines twist and cascade over each other. It reminds me of squid tentacles floating in the water. Making this product has inspired me to design and experiment with more with The Deep. I also like how when it is dark the design lights up and becomes an iconic design but when it is light the design is a unique feature. I would like to take this into consideration in future designs. I can see this design developing into more lighting and I would like to experiment with shape and form.</a:t>
            </a:r>
            <a:endParaRPr sz="2500" b="1">
              <a:solidFill>
                <a:srgbClr val="FFFFFF"/>
              </a:solidFill>
              <a:latin typeface="Amatic SC"/>
              <a:ea typeface="Amatic SC"/>
              <a:cs typeface="Amatic SC"/>
              <a:sym typeface="Amatic SC"/>
            </a:endParaRPr>
          </a:p>
        </p:txBody>
      </p:sp>
      <p:sp>
        <p:nvSpPr>
          <p:cNvPr id="1644" name="Google Shape;1644;p186"/>
          <p:cNvSpPr txBox="1"/>
          <p:nvPr/>
        </p:nvSpPr>
        <p:spPr>
          <a:xfrm>
            <a:off x="50700" y="0"/>
            <a:ext cx="11484900" cy="1217400"/>
          </a:xfrm>
          <a:prstGeom prst="rect">
            <a:avLst/>
          </a:prstGeom>
          <a:noFill/>
          <a:ln>
            <a:noFill/>
          </a:ln>
          <a:effectLst>
            <a:outerShdw blurRad="128588" dist="76200" algn="bl" rotWithShape="0">
              <a:srgbClr val="00A5FF"/>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7700" b="1" i="1">
                <a:solidFill>
                  <a:srgbClr val="FFFFFF"/>
                </a:solidFill>
                <a:latin typeface="Amatic SC"/>
                <a:ea typeface="Amatic SC"/>
                <a:cs typeface="Amatic SC"/>
                <a:sym typeface="Amatic SC"/>
              </a:rPr>
              <a:t>THE DEEP AND ZAHA HADID INSPIRED LIGHT</a:t>
            </a:r>
            <a:endParaRPr sz="7700" b="1" i="1">
              <a:solidFill>
                <a:srgbClr val="FFFFFF"/>
              </a:solidFill>
              <a:latin typeface="Amatic SC"/>
              <a:ea typeface="Amatic SC"/>
              <a:cs typeface="Amatic SC"/>
              <a:sym typeface="Amatic S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116"/>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584" name="Google Shape;584;p116"/>
          <p:cNvSpPr txBox="1"/>
          <p:nvPr/>
        </p:nvSpPr>
        <p:spPr>
          <a:xfrm>
            <a:off x="139550" y="-76350"/>
            <a:ext cx="12076200" cy="9852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5200" dirty="0">
                <a:solidFill>
                  <a:schemeClr val="lt1"/>
                </a:solidFill>
                <a:latin typeface="Montserrat"/>
                <a:ea typeface="Montserrat"/>
                <a:cs typeface="Montserrat"/>
                <a:sym typeface="Montserrat"/>
              </a:rPr>
              <a:t>Observational Studies</a:t>
            </a:r>
            <a:endParaRPr sz="5200" dirty="0">
              <a:solidFill>
                <a:srgbClr val="F86142"/>
              </a:solidFill>
              <a:latin typeface="Montserrat"/>
              <a:ea typeface="Montserrat"/>
              <a:cs typeface="Montserrat"/>
              <a:sym typeface="Montserrat"/>
            </a:endParaRPr>
          </a:p>
        </p:txBody>
      </p:sp>
      <p:sp>
        <p:nvSpPr>
          <p:cNvPr id="585" name="Google Shape;585;p116"/>
          <p:cNvSpPr txBox="1"/>
          <p:nvPr/>
        </p:nvSpPr>
        <p:spPr>
          <a:xfrm>
            <a:off x="192550" y="1370910"/>
            <a:ext cx="7081800" cy="64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2700" dirty="0">
                <a:solidFill>
                  <a:schemeClr val="accent1">
                    <a:lumMod val="75000"/>
                  </a:schemeClr>
                </a:solidFill>
                <a:latin typeface="Montserrat"/>
                <a:ea typeface="Montserrat"/>
                <a:cs typeface="Montserrat"/>
                <a:sym typeface="Montserrat"/>
              </a:rPr>
              <a:t>Observational Studies Guidance</a:t>
            </a:r>
            <a:endParaRPr sz="27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7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sz="2200" dirty="0">
                <a:solidFill>
                  <a:schemeClr val="accent1">
                    <a:lumMod val="75000"/>
                  </a:schemeClr>
                </a:solidFill>
                <a:latin typeface="Montserrat"/>
                <a:ea typeface="Montserrat"/>
                <a:cs typeface="Montserrat"/>
                <a:sym typeface="Montserrat"/>
              </a:rPr>
              <a:t>Using physical objects or primary photos create observations of your context utilising a range of different media such as:</a:t>
            </a:r>
            <a:endParaRPr sz="22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200" dirty="0">
              <a:solidFill>
                <a:schemeClr val="accent1">
                  <a:lumMod val="75000"/>
                </a:schemeClr>
              </a:solidFill>
              <a:latin typeface="Montserrat"/>
              <a:ea typeface="Montserrat"/>
              <a:cs typeface="Montserrat"/>
              <a:sym typeface="Montserrat"/>
            </a:endParaRPr>
          </a:p>
          <a:p>
            <a:pPr marL="457200" lvl="0" indent="-3683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Pencil</a:t>
            </a:r>
            <a:endParaRPr sz="2200" dirty="0">
              <a:solidFill>
                <a:schemeClr val="accent1">
                  <a:lumMod val="75000"/>
                </a:schemeClr>
              </a:solidFill>
              <a:latin typeface="Montserrat"/>
              <a:ea typeface="Montserrat"/>
              <a:cs typeface="Montserrat"/>
              <a:sym typeface="Montserrat"/>
            </a:endParaRPr>
          </a:p>
          <a:p>
            <a:pPr marL="457200" lvl="0" indent="-3683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Pen</a:t>
            </a:r>
            <a:endParaRPr sz="2200" dirty="0">
              <a:solidFill>
                <a:schemeClr val="accent1">
                  <a:lumMod val="75000"/>
                </a:schemeClr>
              </a:solidFill>
              <a:latin typeface="Montserrat"/>
              <a:ea typeface="Montserrat"/>
              <a:cs typeface="Montserrat"/>
              <a:sym typeface="Montserrat"/>
            </a:endParaRPr>
          </a:p>
          <a:p>
            <a:pPr marL="457200" lvl="0" indent="-3683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Marker rendering</a:t>
            </a:r>
            <a:endParaRPr sz="2200" dirty="0">
              <a:solidFill>
                <a:schemeClr val="accent1">
                  <a:lumMod val="75000"/>
                </a:schemeClr>
              </a:solidFill>
              <a:latin typeface="Montserrat"/>
              <a:ea typeface="Montserrat"/>
              <a:cs typeface="Montserrat"/>
              <a:sym typeface="Montserrat"/>
            </a:endParaRPr>
          </a:p>
          <a:p>
            <a:pPr marL="457200" lvl="0" indent="-3683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Water colours</a:t>
            </a:r>
            <a:endParaRPr sz="2200" dirty="0">
              <a:solidFill>
                <a:schemeClr val="accent1">
                  <a:lumMod val="75000"/>
                </a:schemeClr>
              </a:solidFill>
              <a:latin typeface="Montserrat"/>
              <a:ea typeface="Montserrat"/>
              <a:cs typeface="Montserrat"/>
              <a:sym typeface="Montserrat"/>
            </a:endParaRPr>
          </a:p>
          <a:p>
            <a:pPr marL="457200" lvl="0" indent="-3683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Paint</a:t>
            </a:r>
            <a:endParaRPr sz="2200" dirty="0">
              <a:solidFill>
                <a:schemeClr val="accent1">
                  <a:lumMod val="75000"/>
                </a:schemeClr>
              </a:solidFill>
              <a:latin typeface="Montserrat"/>
              <a:ea typeface="Montserrat"/>
              <a:cs typeface="Montserrat"/>
              <a:sym typeface="Montserrat"/>
            </a:endParaRPr>
          </a:p>
          <a:p>
            <a:pPr marL="457200" lvl="0" indent="-3683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Chalk</a:t>
            </a:r>
            <a:endParaRPr sz="2200" dirty="0">
              <a:solidFill>
                <a:schemeClr val="accent1">
                  <a:lumMod val="75000"/>
                </a:schemeClr>
              </a:solidFill>
              <a:latin typeface="Montserrat"/>
              <a:ea typeface="Montserrat"/>
              <a:cs typeface="Montserrat"/>
              <a:sym typeface="Montserrat"/>
            </a:endParaRPr>
          </a:p>
          <a:p>
            <a:pPr marL="457200" lvl="0" indent="-3683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Pastel</a:t>
            </a:r>
            <a:endParaRPr sz="2200" dirty="0">
              <a:solidFill>
                <a:schemeClr val="accent1">
                  <a:lumMod val="75000"/>
                </a:schemeClr>
              </a:solidFill>
              <a:latin typeface="Montserrat"/>
              <a:ea typeface="Montserrat"/>
              <a:cs typeface="Montserrat"/>
              <a:sym typeface="Montserrat"/>
            </a:endParaRPr>
          </a:p>
          <a:p>
            <a:pPr marL="457200" lvl="0" indent="-368300" algn="l" rtl="0">
              <a:spcBef>
                <a:spcPts val="0"/>
              </a:spcBef>
              <a:spcAft>
                <a:spcPts val="0"/>
              </a:spcAft>
              <a:buClr>
                <a:srgbClr val="F86142"/>
              </a:buClr>
              <a:buSzPts val="2200"/>
              <a:buFont typeface="Montserrat"/>
              <a:buChar char="-"/>
            </a:pPr>
            <a:r>
              <a:rPr lang="en-GB" sz="2200" dirty="0">
                <a:solidFill>
                  <a:schemeClr val="accent1">
                    <a:lumMod val="75000"/>
                  </a:schemeClr>
                </a:solidFill>
                <a:latin typeface="Montserrat"/>
                <a:ea typeface="Montserrat"/>
                <a:cs typeface="Montserrat"/>
                <a:sym typeface="Montserrat"/>
              </a:rPr>
              <a:t>Collage</a:t>
            </a:r>
            <a:endParaRPr sz="22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2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r>
              <a:rPr lang="en-GB" sz="2200" dirty="0">
                <a:solidFill>
                  <a:schemeClr val="accent1">
                    <a:lumMod val="75000"/>
                  </a:schemeClr>
                </a:solidFill>
                <a:latin typeface="Montserrat"/>
                <a:ea typeface="Montserrat"/>
                <a:cs typeface="Montserrat"/>
                <a:sym typeface="Montserrat"/>
              </a:rPr>
              <a:t>These studies will allow you to understand the shape, form and texture of your subject matter in greater detail.</a:t>
            </a:r>
            <a:endParaRPr sz="2200" dirty="0">
              <a:solidFill>
                <a:schemeClr val="accent1">
                  <a:lumMod val="75000"/>
                </a:schemeClr>
              </a:solidFill>
              <a:latin typeface="Montserrat"/>
              <a:ea typeface="Montserrat"/>
              <a:cs typeface="Montserrat"/>
              <a:sym typeface="Montserrat"/>
            </a:endParaRPr>
          </a:p>
        </p:txBody>
      </p:sp>
      <p:sp>
        <p:nvSpPr>
          <p:cNvPr id="586" name="Google Shape;586;p116"/>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8" name="Google Shape;588;p11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560000" y="-2250"/>
            <a:ext cx="7559996" cy="10696509"/>
          </a:xfrm>
          <a:prstGeom prst="rect">
            <a:avLst/>
          </a:prstGeom>
          <a:noFill/>
          <a:ln>
            <a:noFill/>
          </a:ln>
        </p:spPr>
      </p:pic>
      <p:pic>
        <p:nvPicPr>
          <p:cNvPr id="2" name="Observational Studies">
            <a:hlinkClick r:id="" action="ppaction://media"/>
            <a:extLst>
              <a:ext uri="{FF2B5EF4-FFF2-40B4-BE49-F238E27FC236}">
                <a16:creationId xmlns:a16="http://schemas.microsoft.com/office/drawing/2014/main" id="{789C3A2E-9D88-49E2-BF26-8ADE63AECF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12309" y="9024017"/>
            <a:ext cx="1504866" cy="1504866"/>
          </a:xfrm>
          <a:prstGeom prst="rect">
            <a:avLst/>
          </a:prstGeom>
        </p:spPr>
      </p:pic>
      <p:pic>
        <p:nvPicPr>
          <p:cNvPr id="9" name="Picture 8" descr="Z:\Pictures\logos\WJEC_Logo_RGB.jpg">
            <a:extLst>
              <a:ext uri="{FF2B5EF4-FFF2-40B4-BE49-F238E27FC236}">
                <a16:creationId xmlns:a16="http://schemas.microsoft.com/office/drawing/2014/main" id="{13736FA6-8A57-4AC9-8FA2-0E572C02B92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87"/>
          <p:cNvSpPr txBox="1">
            <a:spLocks noGrp="1"/>
          </p:cNvSpPr>
          <p:nvPr>
            <p:ph type="title"/>
          </p:nvPr>
        </p:nvSpPr>
        <p:spPr>
          <a:xfrm>
            <a:off x="-53871" y="-175806"/>
            <a:ext cx="14089200" cy="1190400"/>
          </a:xfrm>
          <a:prstGeom prst="rect">
            <a:avLst/>
          </a:prstGeom>
        </p:spPr>
        <p:txBody>
          <a:bodyPr spcFirstLastPara="1" wrap="square" lIns="164125" tIns="164125" rIns="164125" bIns="164125" anchor="t" anchorCtr="0">
            <a:noAutofit/>
          </a:bodyPr>
          <a:lstStyle/>
          <a:p>
            <a:pPr marL="0" lvl="0" indent="0" algn="l" rtl="0">
              <a:spcBef>
                <a:spcPts val="0"/>
              </a:spcBef>
              <a:spcAft>
                <a:spcPts val="0"/>
              </a:spcAft>
              <a:buNone/>
            </a:pPr>
            <a:r>
              <a:rPr lang="en-GB" b="1" u="sng"/>
              <a:t>Presenting final practical</a:t>
            </a:r>
            <a:endParaRPr b="1" u="sng"/>
          </a:p>
        </p:txBody>
      </p:sp>
      <p:pic>
        <p:nvPicPr>
          <p:cNvPr id="1650" name="Google Shape;1650;p18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8175" y="851950"/>
            <a:ext cx="7626420" cy="9716122"/>
          </a:xfrm>
          <a:prstGeom prst="rect">
            <a:avLst/>
          </a:prstGeom>
          <a:noFill/>
          <a:ln>
            <a:noFill/>
          </a:ln>
        </p:spPr>
      </p:pic>
      <p:pic>
        <p:nvPicPr>
          <p:cNvPr id="1651" name="Google Shape;1651;p18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37659" y="5406452"/>
            <a:ext cx="6841789" cy="5167898"/>
          </a:xfrm>
          <a:prstGeom prst="rect">
            <a:avLst/>
          </a:prstGeom>
          <a:noFill/>
          <a:ln>
            <a:noFill/>
          </a:ln>
        </p:spPr>
      </p:pic>
      <p:pic>
        <p:nvPicPr>
          <p:cNvPr id="1652" name="Google Shape;1652;p18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937659" y="858227"/>
            <a:ext cx="6841789" cy="447067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88"/>
          <p:cNvSpPr txBox="1">
            <a:spLocks noGrp="1"/>
          </p:cNvSpPr>
          <p:nvPr>
            <p:ph type="title"/>
          </p:nvPr>
        </p:nvSpPr>
        <p:spPr>
          <a:xfrm>
            <a:off x="-53871" y="-175806"/>
            <a:ext cx="14089200" cy="1190400"/>
          </a:xfrm>
          <a:prstGeom prst="rect">
            <a:avLst/>
          </a:prstGeom>
        </p:spPr>
        <p:txBody>
          <a:bodyPr spcFirstLastPara="1" wrap="square" lIns="164125" tIns="164125" rIns="164125" bIns="164125" anchor="t" anchorCtr="0">
            <a:noAutofit/>
          </a:bodyPr>
          <a:lstStyle/>
          <a:p>
            <a:pPr marL="0" lvl="0" indent="0" algn="l" rtl="0">
              <a:spcBef>
                <a:spcPts val="0"/>
              </a:spcBef>
              <a:spcAft>
                <a:spcPts val="0"/>
              </a:spcAft>
              <a:buNone/>
            </a:pPr>
            <a:r>
              <a:rPr lang="en-GB" b="1" u="sng"/>
              <a:t>Presenting final practical</a:t>
            </a:r>
            <a:endParaRPr b="1" u="sng"/>
          </a:p>
        </p:txBody>
      </p:sp>
      <p:pic>
        <p:nvPicPr>
          <p:cNvPr id="1658" name="Google Shape;1658;p18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1187237" y="5900259"/>
            <a:ext cx="3707470" cy="4366751"/>
          </a:xfrm>
          <a:prstGeom prst="rect">
            <a:avLst/>
          </a:prstGeom>
          <a:noFill/>
          <a:ln>
            <a:noFill/>
          </a:ln>
        </p:spPr>
      </p:pic>
      <p:pic>
        <p:nvPicPr>
          <p:cNvPr id="1659" name="Google Shape;1659;p18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2253" y="836221"/>
            <a:ext cx="7095729" cy="9460972"/>
          </a:xfrm>
          <a:prstGeom prst="rect">
            <a:avLst/>
          </a:prstGeom>
          <a:noFill/>
          <a:ln>
            <a:noFill/>
          </a:ln>
        </p:spPr>
      </p:pic>
      <p:pic>
        <p:nvPicPr>
          <p:cNvPr id="1660" name="Google Shape;1660;p18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358874" y="5900259"/>
            <a:ext cx="3707470" cy="4366751"/>
          </a:xfrm>
          <a:prstGeom prst="rect">
            <a:avLst/>
          </a:prstGeom>
          <a:noFill/>
          <a:ln>
            <a:noFill/>
          </a:ln>
        </p:spPr>
      </p:pic>
      <p:pic>
        <p:nvPicPr>
          <p:cNvPr id="1661" name="Google Shape;1661;p18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358874" y="836214"/>
            <a:ext cx="3707470" cy="4943293"/>
          </a:xfrm>
          <a:prstGeom prst="rect">
            <a:avLst/>
          </a:prstGeom>
          <a:noFill/>
          <a:ln>
            <a:noFill/>
          </a:ln>
        </p:spPr>
      </p:pic>
      <p:pic>
        <p:nvPicPr>
          <p:cNvPr id="1662" name="Google Shape;1662;p18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1187237" y="836214"/>
            <a:ext cx="3707470" cy="494329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66"/>
        <p:cNvGrpSpPr/>
        <p:nvPr/>
      </p:nvGrpSpPr>
      <p:grpSpPr>
        <a:xfrm>
          <a:off x="0" y="0"/>
          <a:ext cx="0" cy="0"/>
          <a:chOff x="0" y="0"/>
          <a:chExt cx="0" cy="0"/>
        </a:xfrm>
      </p:grpSpPr>
      <p:pic>
        <p:nvPicPr>
          <p:cNvPr id="1667" name="Google Shape;1667;p18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206999" cy="10691999"/>
          </a:xfrm>
          <a:prstGeom prst="rect">
            <a:avLst/>
          </a:prstGeom>
          <a:noFill/>
          <a:ln>
            <a:noFill/>
          </a:ln>
        </p:spPr>
      </p:pic>
      <p:pic>
        <p:nvPicPr>
          <p:cNvPr id="1668" name="Google Shape;1668;p18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117350" y="0"/>
            <a:ext cx="5002652" cy="5208924"/>
          </a:xfrm>
          <a:prstGeom prst="rect">
            <a:avLst/>
          </a:prstGeom>
          <a:noFill/>
          <a:ln>
            <a:noFill/>
          </a:ln>
        </p:spPr>
      </p:pic>
      <p:pic>
        <p:nvPicPr>
          <p:cNvPr id="1669" name="Google Shape;1669;p18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44425" y="5208925"/>
            <a:ext cx="4793549" cy="5483075"/>
          </a:xfrm>
          <a:prstGeom prst="rect">
            <a:avLst/>
          </a:prstGeom>
          <a:noFill/>
          <a:ln>
            <a:noFill/>
          </a:ln>
        </p:spPr>
      </p:pic>
      <p:sp>
        <p:nvSpPr>
          <p:cNvPr id="1670" name="Google Shape;1670;p189"/>
          <p:cNvSpPr txBox="1"/>
          <p:nvPr/>
        </p:nvSpPr>
        <p:spPr>
          <a:xfrm>
            <a:off x="274150" y="228450"/>
            <a:ext cx="4158000" cy="8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500">
                <a:solidFill>
                  <a:schemeClr val="lt1"/>
                </a:solidFill>
                <a:latin typeface="Pacifico"/>
                <a:ea typeface="Pacifico"/>
                <a:cs typeface="Pacifico"/>
                <a:sym typeface="Pacifico"/>
              </a:rPr>
              <a:t>Final outcome</a:t>
            </a:r>
            <a:endParaRPr sz="5000">
              <a:solidFill>
                <a:schemeClr val="lt1"/>
              </a:solidFill>
              <a:latin typeface="Pacifico"/>
              <a:ea typeface="Pacifico"/>
              <a:cs typeface="Pacifico"/>
              <a:sym typeface="Pacifico"/>
            </a:endParaRPr>
          </a:p>
        </p:txBody>
      </p:sp>
      <p:sp>
        <p:nvSpPr>
          <p:cNvPr id="1671" name="Google Shape;1671;p189"/>
          <p:cNvSpPr txBox="1"/>
          <p:nvPr/>
        </p:nvSpPr>
        <p:spPr>
          <a:xfrm>
            <a:off x="13090850" y="5209025"/>
            <a:ext cx="2028900" cy="54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lt1"/>
                </a:solidFill>
              </a:rPr>
              <a:t>Reflection statement- I like the outcome, I feel giving my jewellery pieces the background of the shipwreck environment really emphasises how they resemble buried treasure which adds to my collection giving it more depth and something that has never been seen before on the market. Inspiration from under the sea and jewellery designers is evident too as I use the organic forms similar to tiffany and co collections and created my own wearable fantasy inspired by Jittakarn and her collections.</a:t>
            </a:r>
            <a:endParaRPr>
              <a:solidFill>
                <a:schemeClr val="lt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75"/>
        <p:cNvGrpSpPr/>
        <p:nvPr/>
      </p:nvGrpSpPr>
      <p:grpSpPr>
        <a:xfrm>
          <a:off x="0" y="0"/>
          <a:ext cx="0" cy="0"/>
          <a:chOff x="0" y="0"/>
          <a:chExt cx="0" cy="0"/>
        </a:xfrm>
      </p:grpSpPr>
      <p:sp>
        <p:nvSpPr>
          <p:cNvPr id="1676" name="Google Shape;1676;p190"/>
          <p:cNvSpPr txBox="1">
            <a:spLocks noGrp="1"/>
          </p:cNvSpPr>
          <p:nvPr>
            <p:ph type="title"/>
          </p:nvPr>
        </p:nvSpPr>
        <p:spPr>
          <a:xfrm>
            <a:off x="515409" y="925091"/>
            <a:ext cx="14089200" cy="1190400"/>
          </a:xfrm>
          <a:prstGeom prst="rect">
            <a:avLst/>
          </a:prstGeom>
        </p:spPr>
        <p:txBody>
          <a:bodyPr spcFirstLastPara="1" wrap="square" lIns="164125" tIns="164125" rIns="164125" bIns="164125" anchor="t" anchorCtr="0">
            <a:noAutofit/>
          </a:bodyPr>
          <a:lstStyle/>
          <a:p>
            <a:pPr marL="0" lvl="0" indent="0" algn="l" rtl="0">
              <a:spcBef>
                <a:spcPts val="0"/>
              </a:spcBef>
              <a:spcAft>
                <a:spcPts val="0"/>
              </a:spcAft>
              <a:buNone/>
            </a:pPr>
            <a:endParaRPr/>
          </a:p>
        </p:txBody>
      </p:sp>
      <p:pic>
        <p:nvPicPr>
          <p:cNvPr id="1677" name="Google Shape;1677;p1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19000" y="0"/>
            <a:ext cx="7101001" cy="5665848"/>
          </a:xfrm>
          <a:prstGeom prst="rect">
            <a:avLst/>
          </a:prstGeom>
          <a:noFill/>
          <a:ln>
            <a:noFill/>
          </a:ln>
        </p:spPr>
      </p:pic>
      <p:pic>
        <p:nvPicPr>
          <p:cNvPr id="1678" name="Google Shape;1678;p19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019000" y="5665850"/>
            <a:ext cx="4199551" cy="5026150"/>
          </a:xfrm>
          <a:prstGeom prst="rect">
            <a:avLst/>
          </a:prstGeom>
          <a:noFill/>
          <a:ln>
            <a:noFill/>
          </a:ln>
        </p:spPr>
      </p:pic>
      <p:pic>
        <p:nvPicPr>
          <p:cNvPr id="1679" name="Google Shape;1679;p19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0"/>
            <a:ext cx="8201775" cy="10691999"/>
          </a:xfrm>
          <a:prstGeom prst="rect">
            <a:avLst/>
          </a:prstGeom>
          <a:noFill/>
          <a:ln>
            <a:noFill/>
          </a:ln>
        </p:spPr>
      </p:pic>
      <p:sp>
        <p:nvSpPr>
          <p:cNvPr id="1680" name="Google Shape;1680;p190"/>
          <p:cNvSpPr txBox="1"/>
          <p:nvPr/>
        </p:nvSpPr>
        <p:spPr>
          <a:xfrm>
            <a:off x="228450" y="205625"/>
            <a:ext cx="5643000" cy="13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chemeClr val="lt1"/>
                </a:solidFill>
                <a:latin typeface="Pacifico"/>
                <a:ea typeface="Pacifico"/>
                <a:cs typeface="Pacifico"/>
                <a:sym typeface="Pacifico"/>
              </a:rPr>
              <a:t>Final outcome image manipulation using light and editing</a:t>
            </a:r>
            <a:endParaRPr sz="3000">
              <a:solidFill>
                <a:schemeClr val="lt1"/>
              </a:solidFill>
              <a:latin typeface="Pacifico"/>
              <a:ea typeface="Pacifico"/>
              <a:cs typeface="Pacifico"/>
              <a:sym typeface="Pacifico"/>
            </a:endParaRPr>
          </a:p>
        </p:txBody>
      </p:sp>
      <p:sp>
        <p:nvSpPr>
          <p:cNvPr id="1681" name="Google Shape;1681;p190"/>
          <p:cNvSpPr txBox="1"/>
          <p:nvPr/>
        </p:nvSpPr>
        <p:spPr>
          <a:xfrm>
            <a:off x="12218550" y="5665850"/>
            <a:ext cx="2791500" cy="49119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300">
              <a:solidFill>
                <a:schemeClr val="lt1"/>
              </a:solidFill>
            </a:endParaRPr>
          </a:p>
          <a:p>
            <a:pPr marL="0" lvl="0" indent="0" algn="ctr" rtl="0">
              <a:spcBef>
                <a:spcPts val="0"/>
              </a:spcBef>
              <a:spcAft>
                <a:spcPts val="0"/>
              </a:spcAft>
              <a:buNone/>
            </a:pPr>
            <a:r>
              <a:rPr lang="en-GB" sz="2900">
                <a:solidFill>
                  <a:schemeClr val="lt1"/>
                </a:solidFill>
              </a:rPr>
              <a:t>My wearable fantasy</a:t>
            </a:r>
            <a:endParaRPr sz="2900">
              <a:solidFill>
                <a:schemeClr val="lt1"/>
              </a:solidFill>
            </a:endParaRPr>
          </a:p>
          <a:p>
            <a:pPr marL="0" lvl="0" indent="0" algn="ctr" rtl="0">
              <a:spcBef>
                <a:spcPts val="0"/>
              </a:spcBef>
              <a:spcAft>
                <a:spcPts val="0"/>
              </a:spcAft>
              <a:buNone/>
            </a:pPr>
            <a:endParaRPr sz="900">
              <a:solidFill>
                <a:schemeClr val="lt1"/>
              </a:solidFill>
            </a:endParaRPr>
          </a:p>
          <a:p>
            <a:pPr marL="0" lvl="0" indent="0" algn="ctr" rtl="0">
              <a:spcBef>
                <a:spcPts val="0"/>
              </a:spcBef>
              <a:spcAft>
                <a:spcPts val="0"/>
              </a:spcAft>
              <a:buNone/>
            </a:pPr>
            <a:r>
              <a:rPr lang="en-GB" sz="1800">
                <a:solidFill>
                  <a:schemeClr val="lt1"/>
                </a:solidFill>
              </a:rPr>
              <a:t>The journey I want to take my viewers on and my wearable fantasy for this jewellery collection is that the target market feel as though they have found precious sunken treasure when they find my jewellery pieces. That same ‘awe’ feeling scuba divers would have when they find treasure, I wished to replicate.</a:t>
            </a:r>
            <a:endParaRPr sz="1800">
              <a:solidFill>
                <a:schemeClr val="lt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pic>
        <p:nvPicPr>
          <p:cNvPr id="1686" name="Google Shape;1686;p1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5120000" cy="10791220"/>
          </a:xfrm>
          <a:prstGeom prst="rect">
            <a:avLst/>
          </a:prstGeom>
          <a:noFill/>
          <a:ln>
            <a:noFill/>
          </a:ln>
        </p:spPr>
      </p:pic>
      <p:pic>
        <p:nvPicPr>
          <p:cNvPr id="1687" name="Google Shape;1687;p19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56800" y="0"/>
            <a:ext cx="5063204" cy="3279203"/>
          </a:xfrm>
          <a:prstGeom prst="rect">
            <a:avLst/>
          </a:prstGeom>
          <a:noFill/>
          <a:ln>
            <a:noFill/>
          </a:ln>
        </p:spPr>
      </p:pic>
      <p:pic>
        <p:nvPicPr>
          <p:cNvPr id="1688" name="Google Shape;1688;p19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661427" y="0"/>
            <a:ext cx="4510820" cy="3279203"/>
          </a:xfrm>
          <a:prstGeom prst="rect">
            <a:avLst/>
          </a:prstGeom>
          <a:noFill/>
          <a:ln>
            <a:noFill/>
          </a:ln>
        </p:spPr>
      </p:pic>
      <p:pic>
        <p:nvPicPr>
          <p:cNvPr id="1689" name="Google Shape;1689;p19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0"/>
            <a:ext cx="5661422" cy="327920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93"/>
        <p:cNvGrpSpPr/>
        <p:nvPr/>
      </p:nvGrpSpPr>
      <p:grpSpPr>
        <a:xfrm>
          <a:off x="0" y="0"/>
          <a:ext cx="0" cy="0"/>
          <a:chOff x="0" y="0"/>
          <a:chExt cx="0" cy="0"/>
        </a:xfrm>
      </p:grpSpPr>
      <p:pic>
        <p:nvPicPr>
          <p:cNvPr id="1694" name="Google Shape;1694;p19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890462" y="3558842"/>
            <a:ext cx="4182475" cy="1551325"/>
          </a:xfrm>
          <a:prstGeom prst="rect">
            <a:avLst/>
          </a:prstGeom>
          <a:noFill/>
          <a:ln>
            <a:noFill/>
          </a:ln>
        </p:spPr>
      </p:pic>
      <p:sp>
        <p:nvSpPr>
          <p:cNvPr id="1695" name="Google Shape;1695;p192"/>
          <p:cNvSpPr txBox="1"/>
          <p:nvPr/>
        </p:nvSpPr>
        <p:spPr>
          <a:xfrm>
            <a:off x="5651309" y="5403056"/>
            <a:ext cx="4356000" cy="155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0">
                <a:solidFill>
                  <a:srgbClr val="FFFFFF"/>
                </a:solidFill>
                <a:latin typeface="Caveat"/>
                <a:ea typeface="Caveat"/>
                <a:cs typeface="Caveat"/>
                <a:sym typeface="Caveat"/>
              </a:rPr>
              <a:t>Thread</a:t>
            </a:r>
            <a:endParaRPr sz="11000">
              <a:solidFill>
                <a:srgbClr val="FFFFFF"/>
              </a:solidFill>
              <a:latin typeface="Caveat"/>
              <a:ea typeface="Caveat"/>
              <a:cs typeface="Caveat"/>
              <a:sym typeface="Caveat"/>
            </a:endParaRPr>
          </a:p>
        </p:txBody>
      </p:sp>
      <p:cxnSp>
        <p:nvCxnSpPr>
          <p:cNvPr id="1696" name="Google Shape;1696;p192"/>
          <p:cNvCxnSpPr/>
          <p:nvPr/>
        </p:nvCxnSpPr>
        <p:spPr>
          <a:xfrm rot="-5400000" flipH="1">
            <a:off x="2465150" y="2624550"/>
            <a:ext cx="10728300" cy="5442900"/>
          </a:xfrm>
          <a:prstGeom prst="bentConnector3">
            <a:avLst>
              <a:gd name="adj1" fmla="val 50000"/>
            </a:avLst>
          </a:prstGeom>
          <a:noFill/>
          <a:ln w="114300" cap="flat" cmpd="sng">
            <a:solidFill>
              <a:schemeClr val="lt1"/>
            </a:solidFill>
            <a:prstDash val="solid"/>
            <a:round/>
            <a:headEnd type="none" w="med" len="med"/>
            <a:tailEnd type="none" w="med" len="med"/>
          </a:ln>
        </p:spPr>
      </p:cxnSp>
      <p:pic>
        <p:nvPicPr>
          <p:cNvPr id="1697" name="Google Shape;1697;p19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28275" y="368388"/>
            <a:ext cx="4182477" cy="3241011"/>
          </a:xfrm>
          <a:prstGeom prst="rect">
            <a:avLst/>
          </a:prstGeom>
          <a:noFill/>
          <a:ln>
            <a:noFill/>
          </a:ln>
        </p:spPr>
      </p:pic>
      <p:pic>
        <p:nvPicPr>
          <p:cNvPr id="1698" name="Google Shape;1698;p19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35213" y="4216850"/>
            <a:ext cx="3037425" cy="2813701"/>
          </a:xfrm>
          <a:prstGeom prst="rect">
            <a:avLst/>
          </a:prstGeom>
          <a:noFill/>
          <a:ln>
            <a:noFill/>
          </a:ln>
        </p:spPr>
      </p:pic>
      <p:pic>
        <p:nvPicPr>
          <p:cNvPr id="1699" name="Google Shape;1699;p19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1817288" y="7473479"/>
            <a:ext cx="2216628" cy="2955500"/>
          </a:xfrm>
          <a:prstGeom prst="rect">
            <a:avLst/>
          </a:prstGeom>
          <a:noFill/>
          <a:ln>
            <a:noFill/>
          </a:ln>
        </p:spPr>
      </p:pic>
      <p:pic>
        <p:nvPicPr>
          <p:cNvPr id="1700" name="Google Shape;1700;p19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496875" y="988632"/>
            <a:ext cx="2315400" cy="1820130"/>
          </a:xfrm>
          <a:prstGeom prst="rect">
            <a:avLst/>
          </a:prstGeom>
          <a:noFill/>
          <a:ln>
            <a:noFill/>
          </a:ln>
        </p:spPr>
      </p:pic>
      <p:pic>
        <p:nvPicPr>
          <p:cNvPr id="1701" name="Google Shape;1701;p192"/>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986338" y="7473475"/>
            <a:ext cx="3135181" cy="2813698"/>
          </a:xfrm>
          <a:prstGeom prst="rect">
            <a:avLst/>
          </a:prstGeom>
          <a:noFill/>
          <a:ln>
            <a:noFill/>
          </a:ln>
        </p:spPr>
      </p:pic>
      <p:pic>
        <p:nvPicPr>
          <p:cNvPr id="1702" name="Google Shape;1702;p192"/>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5785799" y="7254957"/>
            <a:ext cx="4086999" cy="2955498"/>
          </a:xfrm>
          <a:prstGeom prst="rect">
            <a:avLst/>
          </a:prstGeom>
          <a:noFill/>
          <a:ln>
            <a:noFill/>
          </a:ln>
        </p:spPr>
      </p:pic>
      <p:pic>
        <p:nvPicPr>
          <p:cNvPr id="1703" name="Google Shape;1703;p192"/>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201300" y="225451"/>
            <a:ext cx="1943420" cy="2813701"/>
          </a:xfrm>
          <a:prstGeom prst="rect">
            <a:avLst/>
          </a:prstGeom>
          <a:noFill/>
          <a:ln>
            <a:noFill/>
          </a:ln>
        </p:spPr>
      </p:pic>
      <p:pic>
        <p:nvPicPr>
          <p:cNvPr id="1704" name="Google Shape;1704;p192"/>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10930862" y="3555810"/>
            <a:ext cx="3989473" cy="3580392"/>
          </a:xfrm>
          <a:prstGeom prst="rect">
            <a:avLst/>
          </a:prstGeom>
          <a:noFill/>
          <a:ln>
            <a:noFill/>
          </a:ln>
          <a:effectLst>
            <a:outerShdw blurRad="57150" dist="19050" dir="5400000" algn="bl" rotWithShape="0">
              <a:srgbClr val="FF0000">
                <a:alpha val="50000"/>
              </a:srgbClr>
            </a:outerShdw>
          </a:effectLst>
        </p:spPr>
      </p:pic>
      <p:pic>
        <p:nvPicPr>
          <p:cNvPr id="1705" name="Google Shape;1705;p192"/>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11027350" y="360462"/>
            <a:ext cx="3796502" cy="284848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pic>
        <p:nvPicPr>
          <p:cNvPr id="1710" name="Google Shape;1710;p19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827100" cy="5103300"/>
          </a:xfrm>
          <a:prstGeom prst="rect">
            <a:avLst/>
          </a:prstGeom>
          <a:noFill/>
          <a:ln>
            <a:noFill/>
          </a:ln>
        </p:spPr>
      </p:pic>
      <p:pic>
        <p:nvPicPr>
          <p:cNvPr id="1711" name="Google Shape;1711;p19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827091" y="0"/>
            <a:ext cx="3827100" cy="5103300"/>
          </a:xfrm>
          <a:prstGeom prst="rect">
            <a:avLst/>
          </a:prstGeom>
          <a:noFill/>
          <a:ln>
            <a:noFill/>
          </a:ln>
        </p:spPr>
      </p:pic>
      <p:pic>
        <p:nvPicPr>
          <p:cNvPr id="1712" name="Google Shape;1712;p19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5588691"/>
            <a:ext cx="3827090" cy="5102787"/>
          </a:xfrm>
          <a:prstGeom prst="rect">
            <a:avLst/>
          </a:prstGeom>
          <a:noFill/>
          <a:ln>
            <a:noFill/>
          </a:ln>
        </p:spPr>
      </p:pic>
      <p:pic>
        <p:nvPicPr>
          <p:cNvPr id="1713" name="Google Shape;1713;p19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654182" y="0"/>
            <a:ext cx="3827090" cy="5102787"/>
          </a:xfrm>
          <a:prstGeom prst="rect">
            <a:avLst/>
          </a:prstGeom>
          <a:noFill/>
          <a:ln>
            <a:noFill/>
          </a:ln>
        </p:spPr>
      </p:pic>
      <p:pic>
        <p:nvPicPr>
          <p:cNvPr id="1714" name="Google Shape;1714;p193"/>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1481273" y="0"/>
            <a:ext cx="3638726" cy="5103309"/>
          </a:xfrm>
          <a:prstGeom prst="rect">
            <a:avLst/>
          </a:prstGeom>
          <a:noFill/>
          <a:ln>
            <a:noFill/>
          </a:ln>
        </p:spPr>
      </p:pic>
      <p:pic>
        <p:nvPicPr>
          <p:cNvPr id="1715" name="Google Shape;1715;p193"/>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827091" y="5588691"/>
            <a:ext cx="3827090" cy="5102787"/>
          </a:xfrm>
          <a:prstGeom prst="rect">
            <a:avLst/>
          </a:prstGeom>
          <a:noFill/>
          <a:ln>
            <a:noFill/>
          </a:ln>
        </p:spPr>
      </p:pic>
      <p:pic>
        <p:nvPicPr>
          <p:cNvPr id="1716" name="Google Shape;1716;p193"/>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7654182" y="5588691"/>
            <a:ext cx="3827090" cy="5102787"/>
          </a:xfrm>
          <a:prstGeom prst="rect">
            <a:avLst/>
          </a:prstGeom>
          <a:noFill/>
          <a:ln>
            <a:noFill/>
          </a:ln>
        </p:spPr>
      </p:pic>
      <p:pic>
        <p:nvPicPr>
          <p:cNvPr id="1717" name="Google Shape;1717;p193"/>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11481273" y="5588691"/>
            <a:ext cx="3638726" cy="5103309"/>
          </a:xfrm>
          <a:prstGeom prst="rect">
            <a:avLst/>
          </a:prstGeom>
          <a:noFill/>
          <a:ln>
            <a:noFill/>
          </a:ln>
        </p:spPr>
      </p:pic>
      <p:sp>
        <p:nvSpPr>
          <p:cNvPr id="1718" name="Google Shape;1718;p193"/>
          <p:cNvSpPr txBox="1">
            <a:spLocks noGrp="1"/>
          </p:cNvSpPr>
          <p:nvPr>
            <p:ph type="title"/>
          </p:nvPr>
        </p:nvSpPr>
        <p:spPr>
          <a:xfrm>
            <a:off x="0" y="4426803"/>
            <a:ext cx="15120000" cy="1264800"/>
          </a:xfrm>
          <a:prstGeom prst="rect">
            <a:avLst/>
          </a:prstGeom>
          <a:solidFill>
            <a:schemeClr val="dk1"/>
          </a:solidFill>
        </p:spPr>
        <p:txBody>
          <a:bodyPr spcFirstLastPara="1" wrap="square" lIns="164125" tIns="164125" rIns="164125" bIns="164125" anchor="t" anchorCtr="0">
            <a:noAutofit/>
          </a:bodyPr>
          <a:lstStyle/>
          <a:p>
            <a:pPr marL="0" lvl="0" indent="0" algn="ctr" rtl="0">
              <a:spcBef>
                <a:spcPts val="0"/>
              </a:spcBef>
              <a:spcAft>
                <a:spcPts val="0"/>
              </a:spcAft>
              <a:buNone/>
            </a:pPr>
            <a:r>
              <a:rPr lang="en-GB" sz="5700" b="1">
                <a:solidFill>
                  <a:schemeClr val="lt1"/>
                </a:solidFill>
                <a:latin typeface="Caveat"/>
                <a:ea typeface="Caveat"/>
                <a:cs typeface="Caveat"/>
                <a:sym typeface="Caveat"/>
              </a:rPr>
              <a:t>Presenting the final product</a:t>
            </a:r>
            <a:endParaRPr sz="5700" b="1">
              <a:solidFill>
                <a:schemeClr val="lt1"/>
              </a:solidFill>
              <a:latin typeface="Caveat"/>
              <a:ea typeface="Caveat"/>
              <a:cs typeface="Caveat"/>
              <a:sym typeface="Cavea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22"/>
        <p:cNvGrpSpPr/>
        <p:nvPr/>
      </p:nvGrpSpPr>
      <p:grpSpPr>
        <a:xfrm>
          <a:off x="0" y="0"/>
          <a:ext cx="0" cy="0"/>
          <a:chOff x="0" y="0"/>
          <a:chExt cx="0" cy="0"/>
        </a:xfrm>
      </p:grpSpPr>
      <p:sp>
        <p:nvSpPr>
          <p:cNvPr id="1723" name="Google Shape;1723;p194"/>
          <p:cNvSpPr txBox="1">
            <a:spLocks noGrp="1"/>
          </p:cNvSpPr>
          <p:nvPr>
            <p:ph type="title"/>
          </p:nvPr>
        </p:nvSpPr>
        <p:spPr>
          <a:xfrm>
            <a:off x="2554823" y="4835319"/>
            <a:ext cx="10779300" cy="1190400"/>
          </a:xfrm>
          <a:prstGeom prst="rect">
            <a:avLst/>
          </a:prstGeom>
        </p:spPr>
        <p:txBody>
          <a:bodyPr spcFirstLastPara="1" wrap="square" lIns="164125" tIns="164125" rIns="164125" bIns="164125" anchor="t" anchorCtr="0">
            <a:noAutofit/>
          </a:bodyPr>
          <a:lstStyle/>
          <a:p>
            <a:pPr marL="0" lvl="0" indent="0" algn="l" rtl="0">
              <a:spcBef>
                <a:spcPts val="0"/>
              </a:spcBef>
              <a:spcAft>
                <a:spcPts val="0"/>
              </a:spcAft>
              <a:buNone/>
            </a:pPr>
            <a:r>
              <a:rPr lang="en-GB">
                <a:solidFill>
                  <a:schemeClr val="lt1"/>
                </a:solidFill>
              </a:rPr>
              <a:t>Presenting final product in action</a:t>
            </a:r>
            <a:endParaRPr>
              <a:solidFill>
                <a:schemeClr val="lt1"/>
              </a:solidFill>
            </a:endParaRPr>
          </a:p>
        </p:txBody>
      </p:sp>
      <p:pic>
        <p:nvPicPr>
          <p:cNvPr id="1724" name="Google Shape;1724;p1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015101" y="0"/>
            <a:ext cx="4104899" cy="4992220"/>
          </a:xfrm>
          <a:prstGeom prst="rect">
            <a:avLst/>
          </a:prstGeom>
          <a:noFill/>
          <a:ln>
            <a:noFill/>
          </a:ln>
        </p:spPr>
      </p:pic>
      <p:pic>
        <p:nvPicPr>
          <p:cNvPr id="1725" name="Google Shape;1725;p19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341403" y="5906146"/>
            <a:ext cx="3778598" cy="4785853"/>
          </a:xfrm>
          <a:prstGeom prst="rect">
            <a:avLst/>
          </a:prstGeom>
          <a:noFill/>
          <a:ln>
            <a:noFill/>
          </a:ln>
        </p:spPr>
      </p:pic>
      <p:pic>
        <p:nvPicPr>
          <p:cNvPr id="1726" name="Google Shape;1726;p19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853975" y="5906146"/>
            <a:ext cx="3895876" cy="4785853"/>
          </a:xfrm>
          <a:prstGeom prst="rect">
            <a:avLst/>
          </a:prstGeom>
          <a:noFill/>
          <a:ln>
            <a:noFill/>
          </a:ln>
        </p:spPr>
      </p:pic>
      <p:pic>
        <p:nvPicPr>
          <p:cNvPr id="1727" name="Google Shape;1727;p19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749849" y="5906146"/>
            <a:ext cx="3591552" cy="4785367"/>
          </a:xfrm>
          <a:prstGeom prst="rect">
            <a:avLst/>
          </a:prstGeom>
          <a:noFill/>
          <a:ln>
            <a:noFill/>
          </a:ln>
        </p:spPr>
      </p:pic>
      <p:pic>
        <p:nvPicPr>
          <p:cNvPr id="1728" name="Google Shape;1728;p194"/>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0" y="5906146"/>
            <a:ext cx="3895876" cy="4785853"/>
          </a:xfrm>
          <a:prstGeom prst="rect">
            <a:avLst/>
          </a:prstGeom>
          <a:noFill/>
          <a:ln>
            <a:noFill/>
          </a:ln>
        </p:spPr>
      </p:pic>
      <p:pic>
        <p:nvPicPr>
          <p:cNvPr id="1729" name="Google Shape;1729;p194"/>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7469795" y="0"/>
            <a:ext cx="3545307" cy="4992220"/>
          </a:xfrm>
          <a:prstGeom prst="rect">
            <a:avLst/>
          </a:prstGeom>
          <a:noFill/>
          <a:ln>
            <a:noFill/>
          </a:ln>
        </p:spPr>
      </p:pic>
      <p:pic>
        <p:nvPicPr>
          <p:cNvPr id="1730" name="Google Shape;1730;p194"/>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3726011" y="0"/>
            <a:ext cx="3743785" cy="4991708"/>
          </a:xfrm>
          <a:prstGeom prst="rect">
            <a:avLst/>
          </a:prstGeom>
          <a:noFill/>
          <a:ln>
            <a:noFill/>
          </a:ln>
        </p:spPr>
      </p:pic>
      <p:pic>
        <p:nvPicPr>
          <p:cNvPr id="1731" name="Google Shape;1731;p194"/>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0" y="0"/>
            <a:ext cx="3743781" cy="499170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pic>
        <p:nvPicPr>
          <p:cNvPr id="1736" name="Google Shape;1736;p19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15120000" cy="1323014"/>
          </a:xfrm>
          <a:prstGeom prst="rect">
            <a:avLst/>
          </a:prstGeom>
          <a:noFill/>
          <a:ln>
            <a:noFill/>
          </a:ln>
        </p:spPr>
      </p:pic>
      <p:cxnSp>
        <p:nvCxnSpPr>
          <p:cNvPr id="1737" name="Google Shape;1737;p195"/>
          <p:cNvCxnSpPr/>
          <p:nvPr/>
        </p:nvCxnSpPr>
        <p:spPr>
          <a:xfrm flipH="1">
            <a:off x="-50" y="10589102"/>
            <a:ext cx="15138900" cy="30000"/>
          </a:xfrm>
          <a:prstGeom prst="straightConnector1">
            <a:avLst/>
          </a:prstGeom>
          <a:noFill/>
          <a:ln w="9525" cap="flat" cmpd="sng">
            <a:solidFill>
              <a:srgbClr val="999999"/>
            </a:solidFill>
            <a:prstDash val="solid"/>
            <a:round/>
            <a:headEnd type="none" w="med" len="med"/>
            <a:tailEnd type="none" w="med" len="med"/>
          </a:ln>
        </p:spPr>
      </p:cxnSp>
      <p:sp>
        <p:nvSpPr>
          <p:cNvPr id="1738" name="Google Shape;1738;p195"/>
          <p:cNvSpPr txBox="1"/>
          <p:nvPr/>
        </p:nvSpPr>
        <p:spPr>
          <a:xfrm>
            <a:off x="179575" y="1162380"/>
            <a:ext cx="3850500" cy="1191000"/>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Clr>
                <a:schemeClr val="dk1"/>
              </a:buClr>
              <a:buSzPts val="2000"/>
              <a:buFont typeface="Arial"/>
              <a:buNone/>
            </a:pPr>
            <a:r>
              <a:rPr lang="en-GB" sz="2500">
                <a:solidFill>
                  <a:schemeClr val="dk1"/>
                </a:solidFill>
                <a:latin typeface="Playfair Display Medium"/>
                <a:ea typeface="Playfair Display Medium"/>
                <a:cs typeface="Playfair Display Medium"/>
                <a:sym typeface="Playfair Display Medium"/>
              </a:rPr>
              <a:t>Final</a:t>
            </a:r>
            <a:endParaRPr sz="2500">
              <a:solidFill>
                <a:schemeClr val="dk1"/>
              </a:solidFill>
              <a:latin typeface="Playfair Display Medium"/>
              <a:ea typeface="Playfair Display Medium"/>
              <a:cs typeface="Playfair Display Medium"/>
              <a:sym typeface="Playfair Display Medium"/>
            </a:endParaRPr>
          </a:p>
          <a:p>
            <a:pPr marL="0" lvl="0" indent="0" algn="l" rtl="0">
              <a:spcBef>
                <a:spcPts val="0"/>
              </a:spcBef>
              <a:spcAft>
                <a:spcPts val="0"/>
              </a:spcAft>
              <a:buClr>
                <a:schemeClr val="dk1"/>
              </a:buClr>
              <a:buSzPts val="2000"/>
              <a:buFont typeface="Arial"/>
              <a:buNone/>
            </a:pPr>
            <a:r>
              <a:rPr lang="en-GB" sz="2500">
                <a:solidFill>
                  <a:schemeClr val="dk1"/>
                </a:solidFill>
                <a:latin typeface="Playfair Display Medium"/>
                <a:ea typeface="Playfair Display Medium"/>
                <a:cs typeface="Playfair Display Medium"/>
                <a:sym typeface="Playfair Display Medium"/>
              </a:rPr>
              <a:t>Presentation</a:t>
            </a:r>
            <a:endParaRPr sz="2500">
              <a:solidFill>
                <a:schemeClr val="dk1"/>
              </a:solidFill>
              <a:latin typeface="Playfair Display Medium"/>
              <a:ea typeface="Playfair Display Medium"/>
              <a:cs typeface="Playfair Display Medium"/>
              <a:sym typeface="Playfair Display Medium"/>
            </a:endParaRPr>
          </a:p>
        </p:txBody>
      </p:sp>
      <p:cxnSp>
        <p:nvCxnSpPr>
          <p:cNvPr id="1739" name="Google Shape;1739;p195"/>
          <p:cNvCxnSpPr/>
          <p:nvPr/>
        </p:nvCxnSpPr>
        <p:spPr>
          <a:xfrm rot="10800000" flipH="1">
            <a:off x="294785" y="2354145"/>
            <a:ext cx="1817700" cy="600"/>
          </a:xfrm>
          <a:prstGeom prst="straightConnector1">
            <a:avLst/>
          </a:prstGeom>
          <a:noFill/>
          <a:ln w="9525" cap="flat" cmpd="sng">
            <a:solidFill>
              <a:srgbClr val="990000"/>
            </a:solidFill>
            <a:prstDash val="solid"/>
            <a:round/>
            <a:headEnd type="none" w="med" len="med"/>
            <a:tailEnd type="none" w="med" len="med"/>
          </a:ln>
        </p:spPr>
      </p:cxnSp>
      <p:sp>
        <p:nvSpPr>
          <p:cNvPr id="1740" name="Google Shape;1740;p195"/>
          <p:cNvSpPr/>
          <p:nvPr/>
        </p:nvSpPr>
        <p:spPr>
          <a:xfrm>
            <a:off x="13406474" y="247630"/>
            <a:ext cx="812700" cy="444600"/>
          </a:xfrm>
          <a:prstGeom prst="rect">
            <a:avLst/>
          </a:prstGeom>
          <a:solidFill>
            <a:srgbClr val="FFFFFF"/>
          </a:solidFill>
          <a:ln>
            <a:noFill/>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pic>
        <p:nvPicPr>
          <p:cNvPr id="1741" name="Google Shape;1741;p19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9575" y="2993721"/>
            <a:ext cx="5047949" cy="6684470"/>
          </a:xfrm>
          <a:prstGeom prst="rect">
            <a:avLst/>
          </a:prstGeom>
          <a:noFill/>
          <a:ln>
            <a:noFill/>
          </a:ln>
        </p:spPr>
      </p:pic>
      <p:pic>
        <p:nvPicPr>
          <p:cNvPr id="1742" name="Google Shape;1742;p19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227524" y="2998430"/>
            <a:ext cx="5047952" cy="6684471"/>
          </a:xfrm>
          <a:prstGeom prst="rect">
            <a:avLst/>
          </a:prstGeom>
          <a:noFill/>
          <a:ln>
            <a:noFill/>
          </a:ln>
        </p:spPr>
      </p:pic>
      <p:pic>
        <p:nvPicPr>
          <p:cNvPr id="1743" name="Google Shape;1743;p19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0275469" y="6258255"/>
            <a:ext cx="4606687" cy="3444993"/>
          </a:xfrm>
          <a:prstGeom prst="rect">
            <a:avLst/>
          </a:prstGeom>
          <a:noFill/>
          <a:ln>
            <a:noFill/>
          </a:ln>
        </p:spPr>
      </p:pic>
      <p:grpSp>
        <p:nvGrpSpPr>
          <p:cNvPr id="1744" name="Google Shape;1744;p195"/>
          <p:cNvGrpSpPr/>
          <p:nvPr/>
        </p:nvGrpSpPr>
        <p:grpSpPr>
          <a:xfrm>
            <a:off x="10521409" y="2354699"/>
            <a:ext cx="4114197" cy="3761356"/>
            <a:chOff x="6317075" y="1132775"/>
            <a:chExt cx="2488175" cy="1809475"/>
          </a:xfrm>
        </p:grpSpPr>
        <p:sp>
          <p:nvSpPr>
            <p:cNvPr id="1745" name="Google Shape;1745;p195"/>
            <p:cNvSpPr txBox="1"/>
            <p:nvPr/>
          </p:nvSpPr>
          <p:spPr>
            <a:xfrm>
              <a:off x="6409150" y="1212150"/>
              <a:ext cx="2396100" cy="1730100"/>
            </a:xfrm>
            <a:prstGeom prst="rect">
              <a:avLst/>
            </a:prstGeom>
            <a:noFill/>
            <a:ln>
              <a:noFill/>
            </a:ln>
          </p:spPr>
          <p:txBody>
            <a:bodyPr spcFirstLastPara="1" wrap="square" lIns="164125" tIns="164125" rIns="164125" bIns="164125" anchor="t" anchorCtr="0">
              <a:noAutofit/>
            </a:bodyPr>
            <a:lstStyle/>
            <a:p>
              <a:pPr marL="0" lvl="0" indent="0" algn="ctr" rtl="0">
                <a:spcBef>
                  <a:spcPts val="0"/>
                </a:spcBef>
                <a:spcAft>
                  <a:spcPts val="0"/>
                </a:spcAft>
                <a:buNone/>
              </a:pPr>
              <a:r>
                <a:rPr lang="en-GB" sz="1500">
                  <a:solidFill>
                    <a:srgbClr val="666666"/>
                  </a:solidFill>
                  <a:latin typeface="Oxygen Light"/>
                  <a:ea typeface="Oxygen Light"/>
                  <a:cs typeface="Oxygen Light"/>
                  <a:sym typeface="Oxygen Light"/>
                </a:rPr>
                <a:t>Here is the final design. The lamp features white curving legs, that uphold a a deep black circular base. Ivory pearls are looped around the base in a irregular and asymmetrical fashion. Off-centred at in the middle, stands a tall and slender Edison bulb, reminiscent of a model on a catwalk. Behind stands a mesh netting decoration that sprawls out to create a fan like shape. The base of the mesh fitment is lined with a row of ivory pearls, adding an extra layer of depth to the design, as it contrasts to the inky black of the base.</a:t>
              </a:r>
              <a:endParaRPr sz="1500">
                <a:solidFill>
                  <a:srgbClr val="666666"/>
                </a:solidFill>
                <a:latin typeface="Oxygen Light"/>
                <a:ea typeface="Oxygen Light"/>
                <a:cs typeface="Oxygen Light"/>
                <a:sym typeface="Oxygen Light"/>
              </a:endParaRPr>
            </a:p>
          </p:txBody>
        </p:sp>
        <p:sp>
          <p:nvSpPr>
            <p:cNvPr id="1746" name="Google Shape;1746;p195"/>
            <p:cNvSpPr/>
            <p:nvPr/>
          </p:nvSpPr>
          <p:spPr>
            <a:xfrm>
              <a:off x="6409150" y="1225350"/>
              <a:ext cx="2396100" cy="1703700"/>
            </a:xfrm>
            <a:prstGeom prst="rect">
              <a:avLst/>
            </a:prstGeom>
            <a:noFill/>
            <a:ln w="9525" cap="flat" cmpd="sng">
              <a:solidFill>
                <a:srgbClr val="666666"/>
              </a:solidFill>
              <a:prstDash val="solid"/>
              <a:round/>
              <a:headEnd type="none" w="sm" len="sm"/>
              <a:tailEnd type="none" w="sm" len="sm"/>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sp>
          <p:nvSpPr>
            <p:cNvPr id="1747" name="Google Shape;1747;p195"/>
            <p:cNvSpPr/>
            <p:nvPr/>
          </p:nvSpPr>
          <p:spPr>
            <a:xfrm>
              <a:off x="6317075" y="1132775"/>
              <a:ext cx="2396100" cy="1703700"/>
            </a:xfrm>
            <a:prstGeom prst="rect">
              <a:avLst/>
            </a:prstGeom>
            <a:noFill/>
            <a:ln w="9525" cap="flat" cmpd="sng">
              <a:solidFill>
                <a:srgbClr val="666666"/>
              </a:solidFill>
              <a:prstDash val="solid"/>
              <a:round/>
              <a:headEnd type="none" w="sm" len="sm"/>
              <a:tailEnd type="none" w="sm" len="sm"/>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pic>
        <p:nvPicPr>
          <p:cNvPr id="1752" name="Google Shape;1752;p19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15120000" cy="1323014"/>
          </a:xfrm>
          <a:prstGeom prst="rect">
            <a:avLst/>
          </a:prstGeom>
          <a:noFill/>
          <a:ln>
            <a:noFill/>
          </a:ln>
        </p:spPr>
      </p:pic>
      <p:cxnSp>
        <p:nvCxnSpPr>
          <p:cNvPr id="1753" name="Google Shape;1753;p196"/>
          <p:cNvCxnSpPr/>
          <p:nvPr/>
        </p:nvCxnSpPr>
        <p:spPr>
          <a:xfrm flipH="1">
            <a:off x="-50" y="10589102"/>
            <a:ext cx="15138900" cy="30000"/>
          </a:xfrm>
          <a:prstGeom prst="straightConnector1">
            <a:avLst/>
          </a:prstGeom>
          <a:noFill/>
          <a:ln w="9525" cap="flat" cmpd="sng">
            <a:solidFill>
              <a:srgbClr val="999999"/>
            </a:solidFill>
            <a:prstDash val="solid"/>
            <a:round/>
            <a:headEnd type="none" w="med" len="med"/>
            <a:tailEnd type="none" w="med" len="med"/>
          </a:ln>
        </p:spPr>
      </p:cxnSp>
      <p:sp>
        <p:nvSpPr>
          <p:cNvPr id="1754" name="Google Shape;1754;p196"/>
          <p:cNvSpPr txBox="1"/>
          <p:nvPr/>
        </p:nvSpPr>
        <p:spPr>
          <a:xfrm>
            <a:off x="179575" y="1162380"/>
            <a:ext cx="3850500" cy="1191000"/>
          </a:xfrm>
          <a:prstGeom prst="rect">
            <a:avLst/>
          </a:prstGeom>
          <a:noFill/>
          <a:ln>
            <a:noFill/>
          </a:ln>
        </p:spPr>
        <p:txBody>
          <a:bodyPr spcFirstLastPara="1" wrap="square" lIns="164125" tIns="164125" rIns="164125" bIns="164125" anchor="t" anchorCtr="0">
            <a:noAutofit/>
          </a:bodyPr>
          <a:lstStyle/>
          <a:p>
            <a:pPr marL="0" lvl="0" indent="0" algn="l" rtl="0">
              <a:spcBef>
                <a:spcPts val="0"/>
              </a:spcBef>
              <a:spcAft>
                <a:spcPts val="0"/>
              </a:spcAft>
              <a:buClr>
                <a:schemeClr val="dk1"/>
              </a:buClr>
              <a:buSzPts val="2000"/>
              <a:buFont typeface="Arial"/>
              <a:buNone/>
            </a:pPr>
            <a:r>
              <a:rPr lang="en-GB" sz="2500">
                <a:solidFill>
                  <a:schemeClr val="dk1"/>
                </a:solidFill>
                <a:latin typeface="Playfair Display Medium"/>
                <a:ea typeface="Playfair Display Medium"/>
                <a:cs typeface="Playfair Display Medium"/>
                <a:sym typeface="Playfair Display Medium"/>
              </a:rPr>
              <a:t>Final</a:t>
            </a:r>
            <a:endParaRPr sz="2500">
              <a:solidFill>
                <a:schemeClr val="dk1"/>
              </a:solidFill>
              <a:latin typeface="Playfair Display Medium"/>
              <a:ea typeface="Playfair Display Medium"/>
              <a:cs typeface="Playfair Display Medium"/>
              <a:sym typeface="Playfair Display Medium"/>
            </a:endParaRPr>
          </a:p>
          <a:p>
            <a:pPr marL="0" lvl="0" indent="0" algn="l" rtl="0">
              <a:spcBef>
                <a:spcPts val="0"/>
              </a:spcBef>
              <a:spcAft>
                <a:spcPts val="0"/>
              </a:spcAft>
              <a:buClr>
                <a:schemeClr val="dk1"/>
              </a:buClr>
              <a:buSzPts val="2000"/>
              <a:buFont typeface="Arial"/>
              <a:buNone/>
            </a:pPr>
            <a:r>
              <a:rPr lang="en-GB" sz="2500">
                <a:solidFill>
                  <a:schemeClr val="dk1"/>
                </a:solidFill>
                <a:latin typeface="Playfair Display Medium"/>
                <a:ea typeface="Playfair Display Medium"/>
                <a:cs typeface="Playfair Display Medium"/>
                <a:sym typeface="Playfair Display Medium"/>
              </a:rPr>
              <a:t>Presentation</a:t>
            </a:r>
            <a:endParaRPr sz="2500">
              <a:solidFill>
                <a:schemeClr val="dk1"/>
              </a:solidFill>
              <a:latin typeface="Playfair Display Medium"/>
              <a:ea typeface="Playfair Display Medium"/>
              <a:cs typeface="Playfair Display Medium"/>
              <a:sym typeface="Playfair Display Medium"/>
            </a:endParaRPr>
          </a:p>
        </p:txBody>
      </p:sp>
      <p:cxnSp>
        <p:nvCxnSpPr>
          <p:cNvPr id="1755" name="Google Shape;1755;p196"/>
          <p:cNvCxnSpPr/>
          <p:nvPr/>
        </p:nvCxnSpPr>
        <p:spPr>
          <a:xfrm rot="10800000" flipH="1">
            <a:off x="294785" y="2354145"/>
            <a:ext cx="1817700" cy="600"/>
          </a:xfrm>
          <a:prstGeom prst="straightConnector1">
            <a:avLst/>
          </a:prstGeom>
          <a:noFill/>
          <a:ln w="9525" cap="flat" cmpd="sng">
            <a:solidFill>
              <a:srgbClr val="990000"/>
            </a:solidFill>
            <a:prstDash val="solid"/>
            <a:round/>
            <a:headEnd type="none" w="med" len="med"/>
            <a:tailEnd type="none" w="med" len="med"/>
          </a:ln>
        </p:spPr>
      </p:cxnSp>
      <p:sp>
        <p:nvSpPr>
          <p:cNvPr id="1756" name="Google Shape;1756;p196"/>
          <p:cNvSpPr/>
          <p:nvPr/>
        </p:nvSpPr>
        <p:spPr>
          <a:xfrm>
            <a:off x="13406474" y="247630"/>
            <a:ext cx="812700" cy="444600"/>
          </a:xfrm>
          <a:prstGeom prst="rect">
            <a:avLst/>
          </a:prstGeom>
          <a:solidFill>
            <a:srgbClr val="FFFFFF"/>
          </a:solidFill>
          <a:ln>
            <a:noFill/>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grpSp>
        <p:nvGrpSpPr>
          <p:cNvPr id="1757" name="Google Shape;1757;p196"/>
          <p:cNvGrpSpPr/>
          <p:nvPr/>
        </p:nvGrpSpPr>
        <p:grpSpPr>
          <a:xfrm>
            <a:off x="-21" y="2472355"/>
            <a:ext cx="15119625" cy="8116519"/>
            <a:chOff x="-12" y="1161075"/>
            <a:chExt cx="9144013" cy="3904613"/>
          </a:xfrm>
        </p:grpSpPr>
        <p:pic>
          <p:nvPicPr>
            <p:cNvPr id="1758" name="Google Shape;1758;p19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2" y="1161075"/>
              <a:ext cx="5216967" cy="3904613"/>
            </a:xfrm>
            <a:prstGeom prst="rect">
              <a:avLst/>
            </a:prstGeom>
            <a:noFill/>
            <a:ln>
              <a:noFill/>
            </a:ln>
          </p:spPr>
        </p:pic>
        <p:pic>
          <p:nvPicPr>
            <p:cNvPr id="1759" name="Google Shape;1759;p19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339200" y="1163513"/>
              <a:ext cx="4804800" cy="3899751"/>
            </a:xfrm>
            <a:prstGeom prst="rect">
              <a:avLst/>
            </a:prstGeom>
            <a:noFill/>
            <a:ln>
              <a:noFill/>
            </a:ln>
          </p:spPr>
        </p:pic>
        <p:sp>
          <p:nvSpPr>
            <p:cNvPr id="1760" name="Google Shape;1760;p196"/>
            <p:cNvSpPr/>
            <p:nvPr/>
          </p:nvSpPr>
          <p:spPr>
            <a:xfrm>
              <a:off x="0" y="1163525"/>
              <a:ext cx="4339200" cy="3899700"/>
            </a:xfrm>
            <a:prstGeom prst="rect">
              <a:avLst/>
            </a:prstGeom>
            <a:noFill/>
            <a:ln w="9525" cap="flat" cmpd="sng">
              <a:solidFill>
                <a:srgbClr val="666666"/>
              </a:solidFill>
              <a:prstDash val="solid"/>
              <a:round/>
              <a:headEnd type="none" w="sm" len="sm"/>
              <a:tailEnd type="none" w="sm" len="sm"/>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sp>
          <p:nvSpPr>
            <p:cNvPr id="1761" name="Google Shape;1761;p196"/>
            <p:cNvSpPr/>
            <p:nvPr/>
          </p:nvSpPr>
          <p:spPr>
            <a:xfrm>
              <a:off x="4339200" y="1163550"/>
              <a:ext cx="4804800" cy="3899700"/>
            </a:xfrm>
            <a:prstGeom prst="rect">
              <a:avLst/>
            </a:prstGeom>
            <a:noFill/>
            <a:ln w="9525" cap="flat" cmpd="sng">
              <a:solidFill>
                <a:srgbClr val="666666"/>
              </a:solidFill>
              <a:prstDash val="solid"/>
              <a:round/>
              <a:headEnd type="none" w="sm" len="sm"/>
              <a:tailEnd type="none" w="sm" len="sm"/>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grpSp>
      <p:sp>
        <p:nvSpPr>
          <p:cNvPr id="1762" name="Google Shape;1762;p196"/>
          <p:cNvSpPr/>
          <p:nvPr/>
        </p:nvSpPr>
        <p:spPr>
          <a:xfrm>
            <a:off x="83959" y="2418666"/>
            <a:ext cx="7175100" cy="8106600"/>
          </a:xfrm>
          <a:prstGeom prst="rect">
            <a:avLst/>
          </a:prstGeom>
          <a:noFill/>
          <a:ln w="9525" cap="flat" cmpd="sng">
            <a:solidFill>
              <a:srgbClr val="666666"/>
            </a:solidFill>
            <a:prstDash val="solid"/>
            <a:round/>
            <a:headEnd type="none" w="sm" len="sm"/>
            <a:tailEnd type="none" w="sm" len="sm"/>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sp>
        <p:nvSpPr>
          <p:cNvPr id="1763" name="Google Shape;1763;p196"/>
          <p:cNvSpPr/>
          <p:nvPr/>
        </p:nvSpPr>
        <p:spPr>
          <a:xfrm>
            <a:off x="7125573" y="2353498"/>
            <a:ext cx="7917300" cy="8106600"/>
          </a:xfrm>
          <a:prstGeom prst="rect">
            <a:avLst/>
          </a:prstGeom>
          <a:noFill/>
          <a:ln w="9525" cap="flat" cmpd="sng">
            <a:solidFill>
              <a:srgbClr val="666666"/>
            </a:solidFill>
            <a:prstDash val="solid"/>
            <a:round/>
            <a:headEnd type="none" w="sm" len="sm"/>
            <a:tailEnd type="none" w="sm" len="sm"/>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11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15120000" cy="10692000"/>
          </a:xfrm>
          <a:prstGeom prst="rect">
            <a:avLst/>
          </a:prstGeom>
          <a:noFill/>
          <a:ln>
            <a:noFill/>
          </a:ln>
        </p:spPr>
      </p:pic>
      <p:sp>
        <p:nvSpPr>
          <p:cNvPr id="594" name="Google Shape;594;p117"/>
          <p:cNvSpPr txBox="1">
            <a:spLocks noGrp="1"/>
          </p:cNvSpPr>
          <p:nvPr>
            <p:ph type="body" idx="1"/>
          </p:nvPr>
        </p:nvSpPr>
        <p:spPr>
          <a:xfrm>
            <a:off x="515409" y="2395696"/>
            <a:ext cx="14089200" cy="7101900"/>
          </a:xfrm>
          <a:prstGeom prst="rect">
            <a:avLst/>
          </a:prstGeom>
        </p:spPr>
        <p:txBody>
          <a:bodyPr spcFirstLastPara="1" wrap="square" lIns="164125" tIns="164125" rIns="164125" bIns="164125" anchor="t" anchorCtr="0">
            <a:noAutofit/>
          </a:bodyPr>
          <a:lstStyle/>
          <a:p>
            <a:pPr marL="0" lvl="0" indent="0" algn="l" rtl="0">
              <a:spcBef>
                <a:spcPts val="0"/>
              </a:spcBef>
              <a:spcAft>
                <a:spcPts val="2900"/>
              </a:spcAft>
              <a:buClr>
                <a:schemeClr val="dk1"/>
              </a:buClr>
              <a:buSzPts val="1100"/>
              <a:buFont typeface="Arial"/>
              <a:buNone/>
            </a:pPr>
            <a:endParaRPr/>
          </a:p>
        </p:txBody>
      </p:sp>
      <p:pic>
        <p:nvPicPr>
          <p:cNvPr id="595" name="Google Shape;595;p11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400000">
            <a:off x="8395376" y="1124326"/>
            <a:ext cx="7332746" cy="5499499"/>
          </a:xfrm>
          <a:prstGeom prst="rect">
            <a:avLst/>
          </a:prstGeom>
          <a:noFill/>
          <a:ln>
            <a:noFill/>
          </a:ln>
        </p:spPr>
      </p:pic>
      <p:pic>
        <p:nvPicPr>
          <p:cNvPr id="596" name="Google Shape;596;p11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869348"/>
            <a:ext cx="7731475" cy="9547602"/>
          </a:xfrm>
          <a:prstGeom prst="rect">
            <a:avLst/>
          </a:prstGeom>
          <a:noFill/>
          <a:ln>
            <a:noFill/>
          </a:ln>
        </p:spPr>
      </p:pic>
      <p:pic>
        <p:nvPicPr>
          <p:cNvPr id="597" name="Google Shape;597;p11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1515541">
            <a:off x="2566067" y="2960430"/>
            <a:ext cx="3186065" cy="2406264"/>
          </a:xfrm>
          <a:prstGeom prst="rect">
            <a:avLst/>
          </a:prstGeom>
          <a:noFill/>
          <a:ln>
            <a:noFill/>
          </a:ln>
        </p:spPr>
      </p:pic>
      <p:pic>
        <p:nvPicPr>
          <p:cNvPr id="598" name="Google Shape;598;p11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flipH="1">
            <a:off x="6113212" y="1882550"/>
            <a:ext cx="3586701" cy="2708851"/>
          </a:xfrm>
          <a:prstGeom prst="rect">
            <a:avLst/>
          </a:prstGeom>
          <a:noFill/>
          <a:ln>
            <a:noFill/>
          </a:ln>
        </p:spPr>
      </p:pic>
      <p:pic>
        <p:nvPicPr>
          <p:cNvPr id="599" name="Google Shape;599;p117"/>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rot="386126">
            <a:off x="5572425" y="3903187"/>
            <a:ext cx="5082924" cy="3838876"/>
          </a:xfrm>
          <a:prstGeom prst="rect">
            <a:avLst/>
          </a:prstGeom>
          <a:noFill/>
          <a:ln>
            <a:noFill/>
          </a:ln>
        </p:spPr>
      </p:pic>
      <p:pic>
        <p:nvPicPr>
          <p:cNvPr id="600" name="Google Shape;600;p117"/>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5373300" y="6780800"/>
            <a:ext cx="5123425" cy="3869451"/>
          </a:xfrm>
          <a:prstGeom prst="rect">
            <a:avLst/>
          </a:prstGeom>
          <a:noFill/>
          <a:ln>
            <a:noFill/>
          </a:ln>
        </p:spPr>
      </p:pic>
      <p:sp>
        <p:nvSpPr>
          <p:cNvPr id="601" name="Google Shape;601;p117"/>
          <p:cNvSpPr txBox="1"/>
          <p:nvPr/>
        </p:nvSpPr>
        <p:spPr>
          <a:xfrm>
            <a:off x="31775" y="-63550"/>
            <a:ext cx="6148200" cy="10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900"/>
          </a:p>
        </p:txBody>
      </p:sp>
      <p:sp>
        <p:nvSpPr>
          <p:cNvPr id="602" name="Google Shape;602;p117"/>
          <p:cNvSpPr txBox="1">
            <a:spLocks noGrp="1"/>
          </p:cNvSpPr>
          <p:nvPr>
            <p:ph type="title"/>
          </p:nvPr>
        </p:nvSpPr>
        <p:spPr>
          <a:xfrm>
            <a:off x="9" y="-9"/>
            <a:ext cx="14089200" cy="1190400"/>
          </a:xfrm>
          <a:prstGeom prst="rect">
            <a:avLst/>
          </a:prstGeom>
        </p:spPr>
        <p:txBody>
          <a:bodyPr spcFirstLastPara="1" wrap="square" lIns="164125" tIns="164125" rIns="164125" bIns="164125" anchor="t" anchorCtr="0">
            <a:noAutofit/>
          </a:bodyPr>
          <a:lstStyle/>
          <a:p>
            <a:pPr marL="0" lvl="0" indent="0" algn="l" rtl="0">
              <a:spcBef>
                <a:spcPts val="0"/>
              </a:spcBef>
              <a:spcAft>
                <a:spcPts val="0"/>
              </a:spcAft>
              <a:buNone/>
            </a:pPr>
            <a:r>
              <a:rPr lang="en-GB" sz="4800" b="1">
                <a:latin typeface="Trebuchet MS"/>
                <a:ea typeface="Trebuchet MS"/>
                <a:cs typeface="Trebuchet MS"/>
                <a:sym typeface="Trebuchet MS"/>
              </a:rPr>
              <a:t>Fineliner Studies &amp; Abstraction</a:t>
            </a:r>
            <a:endParaRPr sz="4800" b="1">
              <a:latin typeface="Trebuchet MS"/>
              <a:ea typeface="Trebuchet MS"/>
              <a:cs typeface="Trebuchet MS"/>
              <a:sym typeface="Trebuchet MS"/>
            </a:endParaRPr>
          </a:p>
        </p:txBody>
      </p:sp>
      <p:pic>
        <p:nvPicPr>
          <p:cNvPr id="603" name="Google Shape;603;p11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12610300" y="6222191"/>
            <a:ext cx="2509703" cy="1399185"/>
          </a:xfrm>
          <a:prstGeom prst="rect">
            <a:avLst/>
          </a:prstGeom>
          <a:noFill/>
          <a:ln>
            <a:noFill/>
          </a:ln>
        </p:spPr>
      </p:pic>
      <p:pic>
        <p:nvPicPr>
          <p:cNvPr id="604" name="Google Shape;604;p117"/>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2610308" y="7823552"/>
            <a:ext cx="2509694" cy="2410601"/>
          </a:xfrm>
          <a:prstGeom prst="rect">
            <a:avLst/>
          </a:prstGeom>
          <a:noFill/>
          <a:ln>
            <a:noFill/>
          </a:ln>
        </p:spPr>
      </p:pic>
      <p:sp>
        <p:nvSpPr>
          <p:cNvPr id="605" name="Google Shape;605;p117"/>
          <p:cNvSpPr txBox="1"/>
          <p:nvPr/>
        </p:nvSpPr>
        <p:spPr>
          <a:xfrm>
            <a:off x="12498800" y="5671100"/>
            <a:ext cx="2732700" cy="5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b="1">
                <a:latin typeface="Syncopate"/>
                <a:ea typeface="Syncopate"/>
                <a:cs typeface="Syncopate"/>
                <a:sym typeface="Syncopate"/>
              </a:rPr>
              <a:t>Frog stool</a:t>
            </a:r>
            <a:endParaRPr sz="2000" b="1">
              <a:latin typeface="Syncopate"/>
              <a:ea typeface="Syncopate"/>
              <a:cs typeface="Syncopate"/>
              <a:sym typeface="Syncopate"/>
            </a:endParaRPr>
          </a:p>
        </p:txBody>
      </p:sp>
      <p:pic>
        <p:nvPicPr>
          <p:cNvPr id="606" name="Google Shape;606;p117"/>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31775" y="1294825"/>
            <a:ext cx="1636372" cy="2030249"/>
          </a:xfrm>
          <a:prstGeom prst="rect">
            <a:avLst/>
          </a:prstGeom>
          <a:noFill/>
          <a:ln>
            <a:noFill/>
          </a:ln>
        </p:spPr>
      </p:pic>
      <p:cxnSp>
        <p:nvCxnSpPr>
          <p:cNvPr id="607" name="Google Shape;607;p117"/>
          <p:cNvCxnSpPr/>
          <p:nvPr/>
        </p:nvCxnSpPr>
        <p:spPr>
          <a:xfrm rot="10800000">
            <a:off x="873950" y="2986775"/>
            <a:ext cx="174600" cy="1112100"/>
          </a:xfrm>
          <a:prstGeom prst="straightConnector1">
            <a:avLst/>
          </a:prstGeom>
          <a:noFill/>
          <a:ln w="38100" cap="flat" cmpd="sng">
            <a:solidFill>
              <a:srgbClr val="FFFFFF"/>
            </a:solidFill>
            <a:prstDash val="solid"/>
            <a:round/>
            <a:headEnd type="none" w="med" len="med"/>
            <a:tailEnd type="triangle" w="med" len="med"/>
          </a:ln>
        </p:spPr>
      </p:cxnSp>
      <p:pic>
        <p:nvPicPr>
          <p:cNvPr id="608" name="Google Shape;608;p117"/>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0" y="8323157"/>
            <a:ext cx="1636373" cy="2327092"/>
          </a:xfrm>
          <a:prstGeom prst="rect">
            <a:avLst/>
          </a:prstGeom>
          <a:noFill/>
          <a:ln>
            <a:noFill/>
          </a:ln>
        </p:spPr>
      </p:pic>
      <p:cxnSp>
        <p:nvCxnSpPr>
          <p:cNvPr id="609" name="Google Shape;609;p117"/>
          <p:cNvCxnSpPr/>
          <p:nvPr/>
        </p:nvCxnSpPr>
        <p:spPr>
          <a:xfrm flipH="1">
            <a:off x="524175" y="3034425"/>
            <a:ext cx="127200" cy="5449500"/>
          </a:xfrm>
          <a:prstGeom prst="straightConnector1">
            <a:avLst/>
          </a:prstGeom>
          <a:noFill/>
          <a:ln w="38100" cap="flat" cmpd="sng">
            <a:solidFill>
              <a:srgbClr val="FFFFFF"/>
            </a:solidFill>
            <a:prstDash val="solid"/>
            <a:round/>
            <a:headEnd type="none" w="med" len="med"/>
            <a:tailEnd type="triangle" w="med" len="med"/>
          </a:ln>
        </p:spPr>
      </p:cxnSp>
      <p:sp>
        <p:nvSpPr>
          <p:cNvPr id="610" name="Google Shape;610;p117"/>
          <p:cNvSpPr txBox="1"/>
          <p:nvPr/>
        </p:nvSpPr>
        <p:spPr>
          <a:xfrm>
            <a:off x="9192175" y="7616650"/>
            <a:ext cx="34182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Merriweather"/>
                <a:ea typeface="Merriweather"/>
                <a:cs typeface="Merriweather"/>
                <a:sym typeface="Merriweather"/>
              </a:rPr>
              <a:t>I started by sketching my photos in detail, to get a better understanding of their shape, form and design. The two CAD designs I created in </a:t>
            </a:r>
            <a:r>
              <a:rPr lang="en-GB" b="1">
                <a:latin typeface="Merriweather"/>
                <a:ea typeface="Merriweather"/>
                <a:cs typeface="Merriweather"/>
                <a:sym typeface="Merriweather"/>
              </a:rPr>
              <a:t>blender</a:t>
            </a:r>
            <a:r>
              <a:rPr lang="en-GB">
                <a:latin typeface="Merriweather"/>
                <a:ea typeface="Merriweather"/>
                <a:cs typeface="Merriweather"/>
                <a:sym typeface="Merriweather"/>
              </a:rPr>
              <a:t>, of the frog and vegetation, were broken down into very basic forms. They are almost unrecognisable without context, however side by side you can see the similarities. My aim was to get a feel of abstracting </a:t>
            </a:r>
            <a:r>
              <a:rPr lang="en-GB" b="1">
                <a:latin typeface="Merriweather"/>
                <a:ea typeface="Merriweather"/>
                <a:cs typeface="Merriweather"/>
                <a:sym typeface="Merriweather"/>
              </a:rPr>
              <a:t>simple </a:t>
            </a:r>
            <a:r>
              <a:rPr lang="en-GB">
                <a:latin typeface="Merriweather"/>
                <a:ea typeface="Merriweather"/>
                <a:cs typeface="Merriweather"/>
                <a:sym typeface="Merriweather"/>
              </a:rPr>
              <a:t>shapes and </a:t>
            </a:r>
            <a:r>
              <a:rPr lang="en-GB" b="1">
                <a:latin typeface="Merriweather"/>
                <a:ea typeface="Merriweather"/>
                <a:cs typeface="Merriweather"/>
                <a:sym typeface="Merriweather"/>
              </a:rPr>
              <a:t>forms </a:t>
            </a:r>
            <a:r>
              <a:rPr lang="en-GB">
                <a:latin typeface="Merriweather"/>
                <a:ea typeface="Merriweather"/>
                <a:cs typeface="Merriweather"/>
                <a:sym typeface="Merriweather"/>
              </a:rPr>
              <a:t>from organic objects without making the inspiration obvious. </a:t>
            </a:r>
            <a:endParaRPr>
              <a:latin typeface="Merriweather"/>
              <a:ea typeface="Merriweather"/>
              <a:cs typeface="Merriweather"/>
              <a:sym typeface="Merriweather"/>
            </a:endParaRPr>
          </a:p>
        </p:txBody>
      </p:sp>
      <p:pic>
        <p:nvPicPr>
          <p:cNvPr id="611" name="Google Shape;611;p117"/>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14089188" y="8731755"/>
            <a:ext cx="936524" cy="765833"/>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767"/>
        <p:cNvGrpSpPr/>
        <p:nvPr/>
      </p:nvGrpSpPr>
      <p:grpSpPr>
        <a:xfrm>
          <a:off x="0" y="0"/>
          <a:ext cx="0" cy="0"/>
          <a:chOff x="0" y="0"/>
          <a:chExt cx="0" cy="0"/>
        </a:xfrm>
      </p:grpSpPr>
      <p:pic>
        <p:nvPicPr>
          <p:cNvPr id="1768" name="Google Shape;1768;p1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225" y="0"/>
            <a:ext cx="7630548" cy="10691999"/>
          </a:xfrm>
          <a:prstGeom prst="rect">
            <a:avLst/>
          </a:prstGeom>
          <a:noFill/>
          <a:ln>
            <a:noFill/>
          </a:ln>
        </p:spPr>
      </p:pic>
      <p:pic>
        <p:nvPicPr>
          <p:cNvPr id="1769" name="Google Shape;1769;p19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04850" y="0"/>
            <a:ext cx="7215149" cy="10691999"/>
          </a:xfrm>
          <a:prstGeom prst="rect">
            <a:avLst/>
          </a:prstGeom>
          <a:noFill/>
          <a:ln>
            <a:noFill/>
          </a:ln>
        </p:spPr>
      </p:pic>
      <p:sp>
        <p:nvSpPr>
          <p:cNvPr id="1770" name="Google Shape;1770;p197"/>
          <p:cNvSpPr txBox="1"/>
          <p:nvPr/>
        </p:nvSpPr>
        <p:spPr>
          <a:xfrm>
            <a:off x="6400800" y="-76200"/>
            <a:ext cx="9061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B6D7A8"/>
                </a:solidFill>
                <a:highlight>
                  <a:srgbClr val="38761D"/>
                </a:highlight>
                <a:latin typeface="Secular One"/>
                <a:ea typeface="Secular One"/>
                <a:cs typeface="Secular One"/>
                <a:sym typeface="Secular One"/>
              </a:rPr>
              <a:t>Biophilic design table lamp - Final Product</a:t>
            </a:r>
            <a:endParaRPr sz="2000">
              <a:solidFill>
                <a:srgbClr val="D9EAD3"/>
              </a:solidFill>
              <a:highlight>
                <a:srgbClr val="38761D"/>
              </a:highlight>
              <a:latin typeface="Secular One"/>
              <a:ea typeface="Secular One"/>
              <a:cs typeface="Secular One"/>
              <a:sym typeface="Secular One"/>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pic>
        <p:nvPicPr>
          <p:cNvPr id="1775" name="Google Shape;1775;p198"/>
          <p:cNvPicPr preferRelativeResize="0"/>
          <p:nvPr/>
        </p:nvPicPr>
        <p:blipFill rotWithShape="1">
          <a:blip r:embed="rId3" cstate="email">
            <a:alphaModFix/>
            <a:extLst>
              <a:ext uri="{28A0092B-C50C-407E-A947-70E740481C1C}">
                <a14:useLocalDpi xmlns:a14="http://schemas.microsoft.com/office/drawing/2010/main"/>
              </a:ext>
            </a:extLst>
          </a:blip>
          <a:srcRect l="26340" t="32769" r="13494" b="3625"/>
          <a:stretch/>
        </p:blipFill>
        <p:spPr>
          <a:xfrm>
            <a:off x="0" y="1086512"/>
            <a:ext cx="15120001" cy="851896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199"/>
          <p:cNvSpPr/>
          <p:nvPr/>
        </p:nvSpPr>
        <p:spPr>
          <a:xfrm>
            <a:off x="0" y="0"/>
            <a:ext cx="15120000" cy="11526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1781" name="Google Shape;1781;p199"/>
          <p:cNvSpPr txBox="1"/>
          <p:nvPr/>
        </p:nvSpPr>
        <p:spPr>
          <a:xfrm>
            <a:off x="139550" y="84660"/>
            <a:ext cx="12076200" cy="769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GB" sz="3800" dirty="0">
                <a:solidFill>
                  <a:schemeClr val="lt1"/>
                </a:solidFill>
                <a:latin typeface="Montserrat"/>
                <a:ea typeface="Montserrat"/>
                <a:cs typeface="Montserrat"/>
                <a:sym typeface="Montserrat"/>
              </a:rPr>
              <a:t>Project Evaluation</a:t>
            </a:r>
            <a:endParaRPr sz="3800" dirty="0">
              <a:solidFill>
                <a:srgbClr val="F86142"/>
              </a:solidFill>
              <a:latin typeface="Montserrat"/>
              <a:ea typeface="Montserrat"/>
              <a:cs typeface="Montserrat"/>
              <a:sym typeface="Montserrat"/>
            </a:endParaRPr>
          </a:p>
        </p:txBody>
      </p:sp>
      <p:sp>
        <p:nvSpPr>
          <p:cNvPr id="1782" name="Google Shape;1782;p199"/>
          <p:cNvSpPr txBox="1"/>
          <p:nvPr/>
        </p:nvSpPr>
        <p:spPr>
          <a:xfrm>
            <a:off x="192550" y="1233750"/>
            <a:ext cx="7081800" cy="797138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dirty="0">
                <a:solidFill>
                  <a:schemeClr val="accent1">
                    <a:lumMod val="75000"/>
                  </a:schemeClr>
                </a:solidFill>
                <a:latin typeface="Montserrat"/>
                <a:ea typeface="Montserrat"/>
                <a:cs typeface="Montserrat"/>
                <a:sym typeface="Montserrat"/>
              </a:rPr>
              <a:t>Project Evaluation</a:t>
            </a:r>
            <a:endParaRPr sz="25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None/>
            </a:pPr>
            <a:endParaRPr sz="25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sz="1900" dirty="0">
                <a:solidFill>
                  <a:schemeClr val="accent1">
                    <a:lumMod val="75000"/>
                  </a:schemeClr>
                </a:solidFill>
                <a:highlight>
                  <a:schemeClr val="lt1"/>
                </a:highlight>
                <a:latin typeface="Montserrat"/>
                <a:ea typeface="Montserrat"/>
                <a:cs typeface="Montserrat"/>
                <a:sym typeface="Montserrat"/>
              </a:rPr>
              <a:t>What to include:</a:t>
            </a:r>
            <a:endParaRPr sz="1900" dirty="0">
              <a:solidFill>
                <a:schemeClr val="accent1">
                  <a:lumMod val="75000"/>
                </a:schemeClr>
              </a:solidFill>
              <a:highlight>
                <a:schemeClr val="lt1"/>
              </a:highlight>
              <a:latin typeface="Montserrat"/>
              <a:ea typeface="Montserrat"/>
              <a:cs typeface="Montserrat"/>
              <a:sym typeface="Montserrat"/>
            </a:endParaRPr>
          </a:p>
          <a:p>
            <a:pPr marL="317500" lvl="0" indent="0" algn="l" rtl="0">
              <a:spcBef>
                <a:spcPts val="0"/>
              </a:spcBef>
              <a:spcAft>
                <a:spcPts val="0"/>
              </a:spcAft>
              <a:buClr>
                <a:schemeClr val="dk1"/>
              </a:buClr>
              <a:buSzPts val="1100"/>
              <a:buFont typeface="Arial"/>
              <a:buNone/>
            </a:pPr>
            <a:endParaRPr sz="1900" dirty="0">
              <a:solidFill>
                <a:schemeClr val="accent1">
                  <a:lumMod val="75000"/>
                </a:schemeClr>
              </a:solidFill>
              <a:latin typeface="Montserrat"/>
              <a:ea typeface="Montserrat"/>
              <a:cs typeface="Montserrat"/>
              <a:sym typeface="Montserrat"/>
            </a:endParaRPr>
          </a:p>
          <a:p>
            <a:pPr marL="317500" lvl="0" indent="-304800" algn="l" rtl="0">
              <a:spcBef>
                <a:spcPts val="0"/>
              </a:spcBef>
              <a:spcAft>
                <a:spcPts val="0"/>
              </a:spcAft>
              <a:buClr>
                <a:srgbClr val="F86142"/>
              </a:buClr>
              <a:buSzPts val="2400"/>
              <a:buFont typeface="Montserrat"/>
              <a:buChar char="-"/>
            </a:pPr>
            <a:r>
              <a:rPr lang="en-GB" sz="1900" dirty="0">
                <a:solidFill>
                  <a:schemeClr val="accent1">
                    <a:lumMod val="75000"/>
                  </a:schemeClr>
                </a:solidFill>
                <a:highlight>
                  <a:schemeClr val="lt1"/>
                </a:highlight>
                <a:latin typeface="Montserrat"/>
                <a:ea typeface="Montserrat"/>
                <a:cs typeface="Montserrat"/>
                <a:sym typeface="Montserrat"/>
              </a:rPr>
              <a:t>evaluate your final concept against your creative intentions/brief considering successes and where you have met elements while also where you feel you could have potentially done more as well as your personal opinions on successes and areas for improvement</a:t>
            </a:r>
            <a:endParaRPr sz="1900" dirty="0">
              <a:solidFill>
                <a:schemeClr val="accent1">
                  <a:lumMod val="75000"/>
                </a:schemeClr>
              </a:solidFill>
              <a:highlight>
                <a:schemeClr val="lt1"/>
              </a:highlight>
              <a:latin typeface="Montserrat"/>
              <a:ea typeface="Montserrat"/>
              <a:cs typeface="Montserrat"/>
              <a:sym typeface="Montserrat"/>
            </a:endParaRPr>
          </a:p>
          <a:p>
            <a:pPr marL="317500" lvl="0" indent="-304800" algn="l" rtl="0">
              <a:spcBef>
                <a:spcPts val="0"/>
              </a:spcBef>
              <a:spcAft>
                <a:spcPts val="0"/>
              </a:spcAft>
              <a:buClr>
                <a:srgbClr val="F86142"/>
              </a:buClr>
              <a:buSzPts val="2400"/>
              <a:buFont typeface="Montserrat"/>
              <a:buChar char="-"/>
            </a:pPr>
            <a:r>
              <a:rPr lang="en-GB" sz="1900" dirty="0">
                <a:solidFill>
                  <a:schemeClr val="accent1">
                    <a:lumMod val="75000"/>
                  </a:schemeClr>
                </a:solidFill>
                <a:highlight>
                  <a:schemeClr val="lt1"/>
                </a:highlight>
                <a:latin typeface="Montserrat"/>
                <a:ea typeface="Montserrat"/>
                <a:cs typeface="Montserrat"/>
                <a:sym typeface="Montserrat"/>
              </a:rPr>
              <a:t>evaluate your design story and discuss links to the initial starting and where you have used different sources of inspiration from designers to your observations and how your design evolved through time</a:t>
            </a:r>
            <a:endParaRPr sz="1900" dirty="0">
              <a:solidFill>
                <a:schemeClr val="accent1">
                  <a:lumMod val="75000"/>
                </a:schemeClr>
              </a:solidFill>
              <a:highlight>
                <a:schemeClr val="lt1"/>
              </a:highlight>
              <a:latin typeface="Montserrat"/>
              <a:ea typeface="Montserrat"/>
              <a:cs typeface="Montserrat"/>
              <a:sym typeface="Montserrat"/>
            </a:endParaRPr>
          </a:p>
          <a:p>
            <a:pPr marL="317500" lvl="0" indent="-304800" algn="l" rtl="0">
              <a:spcBef>
                <a:spcPts val="0"/>
              </a:spcBef>
              <a:spcAft>
                <a:spcPts val="0"/>
              </a:spcAft>
              <a:buClr>
                <a:srgbClr val="F86142"/>
              </a:buClr>
              <a:buSzPts val="2400"/>
              <a:buFont typeface="Montserrat"/>
              <a:buChar char="-"/>
            </a:pPr>
            <a:r>
              <a:rPr lang="en-GB" sz="1900" dirty="0">
                <a:solidFill>
                  <a:schemeClr val="accent1">
                    <a:lumMod val="75000"/>
                  </a:schemeClr>
                </a:solidFill>
                <a:highlight>
                  <a:schemeClr val="lt1"/>
                </a:highlight>
                <a:latin typeface="Montserrat"/>
                <a:ea typeface="Montserrat"/>
                <a:cs typeface="Montserrat"/>
                <a:sym typeface="Montserrat"/>
              </a:rPr>
              <a:t>Consider future modifications if any based on your evaluation also</a:t>
            </a:r>
            <a:endParaRPr sz="1900" dirty="0">
              <a:solidFill>
                <a:schemeClr val="accent1">
                  <a:lumMod val="75000"/>
                </a:schemeClr>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900" dirty="0">
              <a:solidFill>
                <a:schemeClr val="accent1">
                  <a:lumMod val="75000"/>
                </a:schemeClr>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sz="1900" dirty="0">
                <a:solidFill>
                  <a:schemeClr val="accent1">
                    <a:lumMod val="75000"/>
                  </a:schemeClr>
                </a:solidFill>
                <a:highlight>
                  <a:schemeClr val="lt1"/>
                </a:highlight>
                <a:latin typeface="Montserrat"/>
                <a:ea typeface="Montserrat"/>
                <a:cs typeface="Montserrat"/>
                <a:sym typeface="Montserrat"/>
              </a:rPr>
              <a:t>IMPORTANT</a:t>
            </a:r>
            <a:endParaRPr sz="1900" dirty="0">
              <a:solidFill>
                <a:schemeClr val="accent1">
                  <a:lumMod val="75000"/>
                </a:schemeClr>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900" dirty="0">
              <a:solidFill>
                <a:schemeClr val="accent1">
                  <a:lumMod val="75000"/>
                </a:schemeClr>
              </a:solidFill>
              <a:latin typeface="Montserrat"/>
              <a:ea typeface="Montserrat"/>
              <a:cs typeface="Montserrat"/>
              <a:sym typeface="Montserrat"/>
            </a:endParaRPr>
          </a:p>
          <a:p>
            <a:pPr marL="317500" lvl="0" indent="-304800" algn="l" rtl="0">
              <a:spcBef>
                <a:spcPts val="0"/>
              </a:spcBef>
              <a:spcAft>
                <a:spcPts val="0"/>
              </a:spcAft>
              <a:buClr>
                <a:srgbClr val="F86142"/>
              </a:buClr>
              <a:buSzPts val="2400"/>
              <a:buFont typeface="Montserrat"/>
              <a:buChar char="-"/>
            </a:pPr>
            <a:r>
              <a:rPr lang="en-GB" sz="1900" dirty="0">
                <a:solidFill>
                  <a:schemeClr val="accent1">
                    <a:lumMod val="75000"/>
                  </a:schemeClr>
                </a:solidFill>
                <a:highlight>
                  <a:schemeClr val="lt1"/>
                </a:highlight>
                <a:latin typeface="Montserrat"/>
                <a:ea typeface="Montserrat"/>
                <a:cs typeface="Montserrat"/>
                <a:sym typeface="Montserrat"/>
              </a:rPr>
              <a:t>As part of your evaluation could you do a visual evaluation and time line showing where this idea was initially conceived and linking this to all of the sources of inspiration which helped it move along. Imagine if the first bit of research and sketch was on the left how did this then evolve with every design decision?</a:t>
            </a:r>
            <a:endParaRPr sz="1900" dirty="0">
              <a:solidFill>
                <a:schemeClr val="accent1">
                  <a:lumMod val="75000"/>
                </a:schemeClr>
              </a:solidFill>
              <a:latin typeface="Montserrat"/>
              <a:ea typeface="Montserrat"/>
              <a:cs typeface="Montserrat"/>
              <a:sym typeface="Montserrat"/>
            </a:endParaRPr>
          </a:p>
        </p:txBody>
      </p:sp>
      <p:sp>
        <p:nvSpPr>
          <p:cNvPr id="1783" name="Google Shape;1783;p199"/>
          <p:cNvSpPr/>
          <p:nvPr/>
        </p:nvSpPr>
        <p:spPr>
          <a:xfrm>
            <a:off x="7560000" y="1152600"/>
            <a:ext cx="7560000" cy="9562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5" name="Google Shape;1785;p19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630204" y="0"/>
            <a:ext cx="7419596" cy="10692000"/>
          </a:xfrm>
          <a:prstGeom prst="rect">
            <a:avLst/>
          </a:prstGeom>
          <a:noFill/>
          <a:ln w="76200" cap="flat" cmpd="sng">
            <a:solidFill>
              <a:srgbClr val="434343"/>
            </a:solidFill>
            <a:prstDash val="solid"/>
            <a:round/>
            <a:headEnd type="none" w="sm" len="sm"/>
            <a:tailEnd type="none" w="sm" len="sm"/>
          </a:ln>
        </p:spPr>
      </p:pic>
      <p:pic>
        <p:nvPicPr>
          <p:cNvPr id="2" name="Evaluation">
            <a:hlinkClick r:id="" action="ppaction://media"/>
            <a:extLst>
              <a:ext uri="{FF2B5EF4-FFF2-40B4-BE49-F238E27FC236}">
                <a16:creationId xmlns:a16="http://schemas.microsoft.com/office/drawing/2014/main" id="{A88B299C-6ED4-4177-89B2-FE7EE900E5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47906" y="9363113"/>
            <a:ext cx="1152600" cy="1152600"/>
          </a:xfrm>
          <a:prstGeom prst="rect">
            <a:avLst/>
          </a:prstGeom>
        </p:spPr>
      </p:pic>
      <p:pic>
        <p:nvPicPr>
          <p:cNvPr id="9" name="Picture 8" descr="Z:\Pictures\logos\WJEC_Logo_RGB.jpg">
            <a:extLst>
              <a:ext uri="{FF2B5EF4-FFF2-40B4-BE49-F238E27FC236}">
                <a16:creationId xmlns:a16="http://schemas.microsoft.com/office/drawing/2014/main" id="{E82CAEBD-13C4-4442-B7EB-623A10E55A9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550" y="9168298"/>
            <a:ext cx="1386840" cy="1354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p200"/>
          <p:cNvSpPr txBox="1">
            <a:spLocks noGrp="1"/>
          </p:cNvSpPr>
          <p:nvPr>
            <p:ph type="title"/>
          </p:nvPr>
        </p:nvSpPr>
        <p:spPr>
          <a:xfrm>
            <a:off x="-86431" y="-163979"/>
            <a:ext cx="14089200" cy="1190400"/>
          </a:xfrm>
          <a:prstGeom prst="rect">
            <a:avLst/>
          </a:prstGeom>
        </p:spPr>
        <p:txBody>
          <a:bodyPr spcFirstLastPara="1" wrap="square" lIns="164125" tIns="164125" rIns="164125" bIns="164125" anchor="t" anchorCtr="0">
            <a:noAutofit/>
          </a:bodyPr>
          <a:lstStyle/>
          <a:p>
            <a:pPr marL="0" lvl="0" indent="0" algn="l" rtl="0">
              <a:spcBef>
                <a:spcPts val="0"/>
              </a:spcBef>
              <a:spcAft>
                <a:spcPts val="0"/>
              </a:spcAft>
              <a:buNone/>
            </a:pPr>
            <a:r>
              <a:rPr lang="en-GB" b="1" u="sng"/>
              <a:t>Reviewing final practical</a:t>
            </a:r>
            <a:endParaRPr b="1" u="sng"/>
          </a:p>
        </p:txBody>
      </p:sp>
      <p:sp>
        <p:nvSpPr>
          <p:cNvPr id="1791" name="Google Shape;1791;p200"/>
          <p:cNvSpPr txBox="1">
            <a:spLocks noGrp="1"/>
          </p:cNvSpPr>
          <p:nvPr>
            <p:ph type="body" idx="1"/>
          </p:nvPr>
        </p:nvSpPr>
        <p:spPr>
          <a:xfrm>
            <a:off x="178182" y="1026347"/>
            <a:ext cx="14763600" cy="2061900"/>
          </a:xfrm>
          <a:prstGeom prst="rect">
            <a:avLst/>
          </a:prstGeom>
          <a:ln w="28575" cap="flat" cmpd="sng">
            <a:solidFill>
              <a:srgbClr val="000000"/>
            </a:solidFill>
            <a:prstDash val="solid"/>
            <a:round/>
            <a:headEnd type="none" w="sm" len="sm"/>
            <a:tailEnd type="none" w="sm" len="sm"/>
          </a:ln>
        </p:spPr>
        <p:txBody>
          <a:bodyPr spcFirstLastPara="1" wrap="square" lIns="164125" tIns="164125" rIns="164125" bIns="164125" anchor="t" anchorCtr="0">
            <a:noAutofit/>
          </a:bodyPr>
          <a:lstStyle/>
          <a:p>
            <a:pPr marL="0" lvl="0" indent="0" algn="l" rtl="0">
              <a:spcBef>
                <a:spcPts val="0"/>
              </a:spcBef>
              <a:spcAft>
                <a:spcPts val="2900"/>
              </a:spcAft>
              <a:buNone/>
            </a:pPr>
            <a:r>
              <a:rPr lang="en-GB" sz="1700"/>
              <a:t>When reviewing my final practical I was very happy with the way it came together. Throughout its design I was constantly attempting to bring in aspects from many of my different research and exploration ideas and techniques. I think that I have been able to capture these aspects quite well, taking inspiration and techniques from the designers I researched such as Tom Raffield and Max Lamb, and using their natural forms and techniques to influence the way the table was designed. When looking back on the design features included such as the organic oak twists from Tom Raffield and Central support and casting from Max Lamb, I believe that these have greatly helped the aesthetic of the table to fit in with my overall organic theme, as well as linking in to my sub theme and brief of organic and sustainable design.</a:t>
            </a:r>
            <a:endParaRPr sz="1700"/>
          </a:p>
        </p:txBody>
      </p:sp>
      <p:sp>
        <p:nvSpPr>
          <p:cNvPr id="1792" name="Google Shape;1792;p200"/>
          <p:cNvSpPr txBox="1"/>
          <p:nvPr/>
        </p:nvSpPr>
        <p:spPr>
          <a:xfrm>
            <a:off x="11382071" y="3176716"/>
            <a:ext cx="3559800" cy="7397700"/>
          </a:xfrm>
          <a:prstGeom prst="rect">
            <a:avLst/>
          </a:prstGeom>
          <a:noFill/>
          <a:ln w="28575" cap="flat" cmpd="sng">
            <a:solidFill>
              <a:srgbClr val="000000"/>
            </a:solidFill>
            <a:prstDash val="solid"/>
            <a:round/>
            <a:headEnd type="none" w="sm" len="sm"/>
            <a:tailEnd type="none" w="sm" len="sm"/>
          </a:ln>
        </p:spPr>
        <p:txBody>
          <a:bodyPr spcFirstLastPara="1" wrap="square" lIns="64650" tIns="64650" rIns="64650" bIns="64650" anchor="t" anchorCtr="0">
            <a:noAutofit/>
          </a:bodyPr>
          <a:lstStyle/>
          <a:p>
            <a:pPr marL="0" lvl="0" indent="0" algn="l" rtl="0">
              <a:spcBef>
                <a:spcPts val="0"/>
              </a:spcBef>
              <a:spcAft>
                <a:spcPts val="0"/>
              </a:spcAft>
              <a:buNone/>
            </a:pPr>
            <a:r>
              <a:rPr lang="en-GB" sz="1700">
                <a:solidFill>
                  <a:srgbClr val="666666"/>
                </a:solidFill>
              </a:rPr>
              <a:t>Overall I think the final product turned out extremely well, I was very happy with how the form came together, the way the twists spiral upwards towards the top of the structure as well as how each disk is offset on the central support helping to show the planets in the solar system moving towards the sun in a spiralling pattern</a:t>
            </a:r>
            <a:endParaRPr sz="1700">
              <a:solidFill>
                <a:srgbClr val="666666"/>
              </a:solidFill>
            </a:endParaRPr>
          </a:p>
          <a:p>
            <a:pPr marL="0" lvl="0" indent="0" algn="l" rtl="0">
              <a:spcBef>
                <a:spcPts val="0"/>
              </a:spcBef>
              <a:spcAft>
                <a:spcPts val="0"/>
              </a:spcAft>
              <a:buNone/>
            </a:pPr>
            <a:endParaRPr sz="1700">
              <a:solidFill>
                <a:srgbClr val="666666"/>
              </a:solidFill>
            </a:endParaRPr>
          </a:p>
          <a:p>
            <a:pPr marL="0" lvl="0" indent="0" algn="l" rtl="0">
              <a:spcBef>
                <a:spcPts val="0"/>
              </a:spcBef>
              <a:spcAft>
                <a:spcPts val="0"/>
              </a:spcAft>
              <a:buNone/>
            </a:pPr>
            <a:r>
              <a:rPr lang="en-GB" sz="1700">
                <a:solidFill>
                  <a:srgbClr val="666666"/>
                </a:solidFill>
              </a:rPr>
              <a:t>I believe that each process used within this design to create the final form fit into my brief quite well, using simple low energy processes and sustainable materials to create an interesting piece of furniture surrounding the organic theme whilst also being sustainable. </a:t>
            </a:r>
            <a:endParaRPr sz="1700">
              <a:solidFill>
                <a:srgbClr val="666666"/>
              </a:solidFill>
            </a:endParaRPr>
          </a:p>
          <a:p>
            <a:pPr marL="0" lvl="0" indent="0" algn="l" rtl="0">
              <a:spcBef>
                <a:spcPts val="0"/>
              </a:spcBef>
              <a:spcAft>
                <a:spcPts val="0"/>
              </a:spcAft>
              <a:buNone/>
            </a:pPr>
            <a:endParaRPr sz="1700">
              <a:solidFill>
                <a:srgbClr val="666666"/>
              </a:solidFill>
            </a:endParaRPr>
          </a:p>
          <a:p>
            <a:pPr marL="0" lvl="0" indent="0" algn="l" rtl="0">
              <a:spcBef>
                <a:spcPts val="0"/>
              </a:spcBef>
              <a:spcAft>
                <a:spcPts val="0"/>
              </a:spcAft>
              <a:buNone/>
            </a:pPr>
            <a:r>
              <a:rPr lang="en-GB" sz="1700">
                <a:solidFill>
                  <a:srgbClr val="666666"/>
                </a:solidFill>
              </a:rPr>
              <a:t>This final practical turned out extremely well, I am very happy with its aesthetic and form and how it links into my overall theme and brief tying all of my project together into this final product.</a:t>
            </a:r>
            <a:endParaRPr sz="1700">
              <a:solidFill>
                <a:srgbClr val="666666"/>
              </a:solidFill>
            </a:endParaRPr>
          </a:p>
        </p:txBody>
      </p:sp>
      <p:pic>
        <p:nvPicPr>
          <p:cNvPr id="1793" name="Google Shape;1793;p20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8182" y="3181489"/>
            <a:ext cx="5799076" cy="7388088"/>
          </a:xfrm>
          <a:prstGeom prst="rect">
            <a:avLst/>
          </a:prstGeom>
          <a:noFill/>
          <a:ln>
            <a:noFill/>
          </a:ln>
        </p:spPr>
      </p:pic>
      <p:pic>
        <p:nvPicPr>
          <p:cNvPr id="1794" name="Google Shape;1794;p20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78439" y="6644707"/>
            <a:ext cx="5202451" cy="3929641"/>
          </a:xfrm>
          <a:prstGeom prst="rect">
            <a:avLst/>
          </a:prstGeom>
          <a:noFill/>
          <a:ln>
            <a:noFill/>
          </a:ln>
        </p:spPr>
      </p:pic>
      <p:pic>
        <p:nvPicPr>
          <p:cNvPr id="1795" name="Google Shape;1795;p20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078439" y="3186262"/>
            <a:ext cx="5202451" cy="33994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201"/>
          <p:cNvSpPr txBox="1"/>
          <p:nvPr/>
        </p:nvSpPr>
        <p:spPr>
          <a:xfrm>
            <a:off x="10593550" y="8348575"/>
            <a:ext cx="4325400" cy="20541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Impact"/>
                <a:ea typeface="Impact"/>
                <a:cs typeface="Impact"/>
                <a:sym typeface="Impact"/>
              </a:rPr>
              <a:t>To Reflect:</a:t>
            </a:r>
            <a:endParaRPr sz="3000">
              <a:latin typeface="Impact"/>
              <a:ea typeface="Impact"/>
              <a:cs typeface="Impact"/>
              <a:sym typeface="Impact"/>
            </a:endParaRPr>
          </a:p>
          <a:p>
            <a:pPr marL="0" lvl="0" indent="0" algn="l" rtl="0">
              <a:spcBef>
                <a:spcPts val="0"/>
              </a:spcBef>
              <a:spcAft>
                <a:spcPts val="0"/>
              </a:spcAft>
              <a:buNone/>
            </a:pPr>
            <a:r>
              <a:rPr lang="en-GB" sz="1050" b="1">
                <a:latin typeface="Maven Pro"/>
                <a:ea typeface="Maven Pro"/>
                <a:cs typeface="Maven Pro"/>
                <a:sym typeface="Maven Pro"/>
              </a:rPr>
              <a:t>Receiving feedback from autistic children and their teachers </a:t>
            </a:r>
            <a:endParaRPr sz="1050" b="1">
              <a:latin typeface="Maven Pro"/>
              <a:ea typeface="Maven Pro"/>
              <a:cs typeface="Maven Pro"/>
              <a:sym typeface="Maven Pro"/>
            </a:endParaRPr>
          </a:p>
          <a:p>
            <a:pPr marL="0" lvl="0" indent="0" algn="l" rtl="0">
              <a:spcBef>
                <a:spcPts val="0"/>
              </a:spcBef>
              <a:spcAft>
                <a:spcPts val="0"/>
              </a:spcAft>
              <a:buNone/>
            </a:pPr>
            <a:r>
              <a:rPr lang="en-GB" sz="1050" b="1">
                <a:latin typeface="Maven Pro"/>
                <a:ea typeface="Maven Pro"/>
                <a:cs typeface="Maven Pro"/>
                <a:sym typeface="Maven Pro"/>
              </a:rPr>
              <a:t>has been extremely helpful in working out where to go next. I have learnt that  simplicity is key, and that the children benefit from a challenge, and enjoy the feeling accomplishment. My next steps are going to be moving away from threading, and looking at a different area of toys. However, the feedback from this toy will help me as I consider different elements for ym next area of work. I’m going to start by bringing a new area of research to my work.  </a:t>
            </a:r>
            <a:endParaRPr sz="1050" b="1">
              <a:latin typeface="Maven Pro"/>
              <a:ea typeface="Maven Pro"/>
              <a:cs typeface="Maven Pro"/>
              <a:sym typeface="Maven Pro"/>
            </a:endParaRPr>
          </a:p>
        </p:txBody>
      </p:sp>
      <p:pic>
        <p:nvPicPr>
          <p:cNvPr id="1801" name="Google Shape;1801;p201"/>
          <p:cNvPicPr preferRelativeResize="0"/>
          <p:nvPr/>
        </p:nvPicPr>
        <p:blipFill>
          <a:blip r:embed="rId3">
            <a:alphaModFix/>
          </a:blip>
          <a:stretch>
            <a:fillRect/>
          </a:stretch>
        </p:blipFill>
        <p:spPr>
          <a:xfrm>
            <a:off x="155588" y="1164825"/>
            <a:ext cx="4370917" cy="2841100"/>
          </a:xfrm>
          <a:prstGeom prst="rect">
            <a:avLst/>
          </a:prstGeom>
          <a:noFill/>
          <a:ln>
            <a:noFill/>
          </a:ln>
        </p:spPr>
      </p:pic>
      <p:pic>
        <p:nvPicPr>
          <p:cNvPr id="1802" name="Google Shape;1802;p20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703575" y="6465800"/>
            <a:ext cx="1658298" cy="1244199"/>
          </a:xfrm>
          <a:prstGeom prst="rect">
            <a:avLst/>
          </a:prstGeom>
          <a:noFill/>
          <a:ln>
            <a:noFill/>
          </a:ln>
        </p:spPr>
      </p:pic>
      <p:sp>
        <p:nvSpPr>
          <p:cNvPr id="1803" name="Google Shape;1803;p201"/>
          <p:cNvSpPr txBox="1"/>
          <p:nvPr/>
        </p:nvSpPr>
        <p:spPr>
          <a:xfrm>
            <a:off x="155550" y="4291075"/>
            <a:ext cx="4371000" cy="1965000"/>
          </a:xfrm>
          <a:prstGeom prst="rect">
            <a:avLst/>
          </a:prstGeom>
          <a:noFill/>
          <a:ln w="38100"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dirty="0">
                <a:latin typeface="Maven Pro"/>
                <a:ea typeface="Maven Pro"/>
                <a:cs typeface="Maven Pro"/>
                <a:sym typeface="Maven Pro"/>
              </a:rPr>
              <a:t>Middleton school is a primary school for 4-11 year old children with moderate learning difficulties. Their children also have speech, language and communication difficulties, and most of them have been diagnosed with ASD (autism spectrum disorder). There are 96 children, and between 55 and 60 staff members, as the staff to children ratio has to be very high.  </a:t>
            </a:r>
            <a:endParaRPr b="1" dirty="0">
              <a:latin typeface="Maven Pro"/>
              <a:ea typeface="Maven Pro"/>
              <a:cs typeface="Maven Pro"/>
              <a:sym typeface="Maven Pro"/>
            </a:endParaRPr>
          </a:p>
        </p:txBody>
      </p:sp>
      <p:sp>
        <p:nvSpPr>
          <p:cNvPr id="1804" name="Google Shape;1804;p201"/>
          <p:cNvSpPr txBox="1"/>
          <p:nvPr/>
        </p:nvSpPr>
        <p:spPr>
          <a:xfrm>
            <a:off x="155550" y="189675"/>
            <a:ext cx="3647700" cy="6900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3600">
                <a:latin typeface="Impact"/>
                <a:ea typeface="Impact"/>
                <a:cs typeface="Impact"/>
                <a:sym typeface="Impact"/>
              </a:rPr>
              <a:t>Student Feedback:</a:t>
            </a:r>
            <a:endParaRPr sz="3600">
              <a:latin typeface="Impact"/>
              <a:ea typeface="Impact"/>
              <a:cs typeface="Impact"/>
              <a:sym typeface="Impact"/>
            </a:endParaRPr>
          </a:p>
        </p:txBody>
      </p:sp>
      <p:sp>
        <p:nvSpPr>
          <p:cNvPr id="1805" name="Google Shape;1805;p201"/>
          <p:cNvSpPr/>
          <p:nvPr/>
        </p:nvSpPr>
        <p:spPr>
          <a:xfrm>
            <a:off x="5227800" y="277775"/>
            <a:ext cx="4664400" cy="2054100"/>
          </a:xfrm>
          <a:prstGeom prst="wedgeRoundRectCallout">
            <a:avLst>
              <a:gd name="adj1" fmla="val -20833"/>
              <a:gd name="adj2" fmla="val 62500"/>
              <a:gd name="adj3" fmla="val 0"/>
            </a:avLst>
          </a:prstGeom>
          <a:solidFill>
            <a:schemeClr val="lt1"/>
          </a:solidFill>
          <a:ln w="952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000">
                <a:latin typeface="Impact"/>
                <a:ea typeface="Impact"/>
                <a:cs typeface="Impact"/>
                <a:sym typeface="Impact"/>
              </a:rPr>
              <a:t>Child A: </a:t>
            </a:r>
            <a:endParaRPr sz="2000">
              <a:latin typeface="Impact"/>
              <a:ea typeface="Impact"/>
              <a:cs typeface="Impact"/>
              <a:sym typeface="Impact"/>
            </a:endParaRPr>
          </a:p>
          <a:p>
            <a:pPr marL="0" lvl="0" indent="0" algn="l" rtl="0">
              <a:spcBef>
                <a:spcPts val="0"/>
              </a:spcBef>
              <a:spcAft>
                <a:spcPts val="0"/>
              </a:spcAft>
              <a:buNone/>
            </a:pPr>
            <a:r>
              <a:rPr lang="en-GB" sz="1300" b="1">
                <a:latin typeface="Maven Pro"/>
                <a:ea typeface="Maven Pro"/>
                <a:cs typeface="Maven Pro"/>
                <a:sym typeface="Maven Pro"/>
              </a:rPr>
              <a:t>Child A has high functioning ASD, which means he is one of the more able children. Once shown what to do, he was inquisitive and came up with the idea of racing his friend threading all the way to one side and back again. He said </a:t>
            </a:r>
            <a:r>
              <a:rPr lang="en-GB" sz="1300" b="1">
                <a:highlight>
                  <a:srgbClr val="FFFF00"/>
                </a:highlight>
                <a:latin typeface="Maven Pro"/>
                <a:ea typeface="Maven Pro"/>
                <a:cs typeface="Maven Pro"/>
                <a:sym typeface="Maven Pro"/>
              </a:rPr>
              <a:t>“It was difficult at first, but then it was easy.”</a:t>
            </a:r>
            <a:r>
              <a:rPr lang="en-GB" sz="1300" b="1">
                <a:latin typeface="Maven Pro"/>
                <a:ea typeface="Maven Pro"/>
                <a:cs typeface="Maven Pro"/>
                <a:sym typeface="Maven Pro"/>
              </a:rPr>
              <a:t> He wanted to continue playing after being told to stop. </a:t>
            </a:r>
            <a:endParaRPr sz="1300" b="1">
              <a:latin typeface="Maven Pro"/>
              <a:ea typeface="Maven Pro"/>
              <a:cs typeface="Maven Pro"/>
              <a:sym typeface="Maven Pro"/>
            </a:endParaRPr>
          </a:p>
        </p:txBody>
      </p:sp>
      <p:sp>
        <p:nvSpPr>
          <p:cNvPr id="1806" name="Google Shape;1806;p201"/>
          <p:cNvSpPr/>
          <p:nvPr/>
        </p:nvSpPr>
        <p:spPr>
          <a:xfrm>
            <a:off x="5227800" y="2936950"/>
            <a:ext cx="4664400" cy="2054100"/>
          </a:xfrm>
          <a:prstGeom prst="wedgeRoundRectCallout">
            <a:avLst>
              <a:gd name="adj1" fmla="val -20833"/>
              <a:gd name="adj2" fmla="val 62500"/>
              <a:gd name="adj3" fmla="val 0"/>
            </a:avLst>
          </a:prstGeom>
          <a:solidFill>
            <a:schemeClr val="lt1"/>
          </a:solidFill>
          <a:ln w="952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000">
                <a:latin typeface="Impact"/>
                <a:ea typeface="Impact"/>
                <a:cs typeface="Impact"/>
                <a:sym typeface="Impact"/>
              </a:rPr>
              <a:t>Child B:</a:t>
            </a:r>
            <a:endParaRPr sz="2000">
              <a:latin typeface="Impact"/>
              <a:ea typeface="Impact"/>
              <a:cs typeface="Impact"/>
              <a:sym typeface="Impact"/>
            </a:endParaRPr>
          </a:p>
          <a:p>
            <a:pPr marL="0" lvl="0" indent="0" algn="l" rtl="0">
              <a:spcBef>
                <a:spcPts val="0"/>
              </a:spcBef>
              <a:spcAft>
                <a:spcPts val="0"/>
              </a:spcAft>
              <a:buNone/>
            </a:pPr>
            <a:r>
              <a:rPr lang="en-GB" sz="1300" b="1">
                <a:latin typeface="Maven Pro"/>
                <a:ea typeface="Maven Pro"/>
                <a:cs typeface="Maven Pro"/>
                <a:sym typeface="Maven Pro"/>
              </a:rPr>
              <a:t>Child B also has higher level ASD, and was paired with child A to play with the toy. The TA said he particularly liked the levels, as he made the comment </a:t>
            </a:r>
            <a:r>
              <a:rPr lang="en-GB" sz="1300" b="1">
                <a:highlight>
                  <a:srgbClr val="FFFF00"/>
                </a:highlight>
                <a:latin typeface="Maven Pro"/>
                <a:ea typeface="Maven Pro"/>
                <a:cs typeface="Maven Pro"/>
                <a:sym typeface="Maven Pro"/>
              </a:rPr>
              <a:t>“I liked going up high.”</a:t>
            </a:r>
            <a:r>
              <a:rPr lang="en-GB" sz="1300" b="1">
                <a:latin typeface="Maven Pro"/>
                <a:ea typeface="Maven Pro"/>
                <a:cs typeface="Maven Pro"/>
                <a:sym typeface="Maven Pro"/>
              </a:rPr>
              <a:t> The game encouraged child B to be more competitive than usual. The toy wasn’t originally designed as a game, but the child turned it into a game by racing his friend. </a:t>
            </a:r>
            <a:endParaRPr sz="1300" b="1">
              <a:latin typeface="Maven Pro"/>
              <a:ea typeface="Maven Pro"/>
              <a:cs typeface="Maven Pro"/>
              <a:sym typeface="Maven Pro"/>
            </a:endParaRPr>
          </a:p>
        </p:txBody>
      </p:sp>
      <p:sp>
        <p:nvSpPr>
          <p:cNvPr id="1807" name="Google Shape;1807;p201"/>
          <p:cNvSpPr/>
          <p:nvPr/>
        </p:nvSpPr>
        <p:spPr>
          <a:xfrm>
            <a:off x="5227850" y="5596125"/>
            <a:ext cx="4664400" cy="2054100"/>
          </a:xfrm>
          <a:prstGeom prst="wedgeRoundRectCallout">
            <a:avLst>
              <a:gd name="adj1" fmla="val -20833"/>
              <a:gd name="adj2" fmla="val 62500"/>
              <a:gd name="adj3" fmla="val 0"/>
            </a:avLst>
          </a:prstGeom>
          <a:solidFill>
            <a:schemeClr val="lt1"/>
          </a:solidFill>
          <a:ln w="9525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000">
                <a:latin typeface="Impact"/>
                <a:ea typeface="Impact"/>
                <a:cs typeface="Impact"/>
                <a:sym typeface="Impact"/>
              </a:rPr>
              <a:t>Child C:</a:t>
            </a:r>
            <a:endParaRPr sz="2000">
              <a:latin typeface="Impact"/>
              <a:ea typeface="Impact"/>
              <a:cs typeface="Impact"/>
              <a:sym typeface="Impact"/>
            </a:endParaRPr>
          </a:p>
          <a:p>
            <a:pPr marL="0" lvl="0" indent="0" algn="l" rtl="0">
              <a:spcBef>
                <a:spcPts val="0"/>
              </a:spcBef>
              <a:spcAft>
                <a:spcPts val="0"/>
              </a:spcAft>
              <a:buNone/>
            </a:pPr>
            <a:r>
              <a:rPr lang="en-GB" sz="1200" b="1">
                <a:latin typeface="Maven Pro"/>
                <a:ea typeface="Maven Pro"/>
                <a:cs typeface="Maven Pro"/>
                <a:sym typeface="Maven Pro"/>
              </a:rPr>
              <a:t>Child C has moderate ASD, and ADHD (Attention Deficit Hyperactivity Disorder). She struggles to focus on one thing for a long time, and the TA said she stayed engaged for a fair amount of time. She struggled to get her fingers between the gaps, but did not need prompting on how to use it. She was curious, and said </a:t>
            </a:r>
            <a:r>
              <a:rPr lang="en-GB" sz="1200" b="1">
                <a:highlight>
                  <a:srgbClr val="FFFF00"/>
                </a:highlight>
                <a:latin typeface="Maven Pro"/>
                <a:ea typeface="Maven Pro"/>
                <a:cs typeface="Maven Pro"/>
                <a:sym typeface="Maven Pro"/>
              </a:rPr>
              <a:t>“I like the windows.”</a:t>
            </a:r>
            <a:r>
              <a:rPr lang="en-GB" sz="1200" b="1">
                <a:latin typeface="Maven Pro"/>
                <a:ea typeface="Maven Pro"/>
                <a:cs typeface="Maven Pro"/>
                <a:sym typeface="Maven Pro"/>
              </a:rPr>
              <a:t> The TA said that the second set of children played with the toy independently, at the same time, so the size worked well.</a:t>
            </a:r>
            <a:endParaRPr sz="1200" b="1">
              <a:latin typeface="Maven Pro"/>
              <a:ea typeface="Maven Pro"/>
              <a:cs typeface="Maven Pro"/>
              <a:sym typeface="Maven Pro"/>
            </a:endParaRPr>
          </a:p>
        </p:txBody>
      </p:sp>
      <p:sp>
        <p:nvSpPr>
          <p:cNvPr id="1808" name="Google Shape;1808;p201"/>
          <p:cNvSpPr/>
          <p:nvPr/>
        </p:nvSpPr>
        <p:spPr>
          <a:xfrm>
            <a:off x="5227800" y="8255300"/>
            <a:ext cx="4664400" cy="2054100"/>
          </a:xfrm>
          <a:prstGeom prst="wedgeRoundRectCallout">
            <a:avLst>
              <a:gd name="adj1" fmla="val -20833"/>
              <a:gd name="adj2" fmla="val 62500"/>
              <a:gd name="adj3" fmla="val 0"/>
            </a:avLst>
          </a:prstGeom>
          <a:solidFill>
            <a:schemeClr val="lt1"/>
          </a:solidFill>
          <a:ln w="95250"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000">
                <a:latin typeface="Impact"/>
                <a:ea typeface="Impact"/>
                <a:cs typeface="Impact"/>
                <a:sym typeface="Impact"/>
              </a:rPr>
              <a:t>Child D:</a:t>
            </a:r>
            <a:endParaRPr sz="2000">
              <a:latin typeface="Impact"/>
              <a:ea typeface="Impact"/>
              <a:cs typeface="Impact"/>
              <a:sym typeface="Impact"/>
            </a:endParaRPr>
          </a:p>
          <a:p>
            <a:pPr marL="0" lvl="0" indent="0" algn="l" rtl="0">
              <a:spcBef>
                <a:spcPts val="0"/>
              </a:spcBef>
              <a:spcAft>
                <a:spcPts val="0"/>
              </a:spcAft>
              <a:buNone/>
            </a:pPr>
            <a:r>
              <a:rPr lang="en-GB" sz="1200" b="1">
                <a:latin typeface="Maven Pro"/>
                <a:ea typeface="Maven Pro"/>
                <a:cs typeface="Maven Pro"/>
                <a:sym typeface="Maven Pro"/>
              </a:rPr>
              <a:t>Child D was paired with child C, and he has low functioning ASD, as well as speech and language disorder and poor fine motor skills. He struggles to maintain any focus at all, and he initially picked up the cube and tried to push it through. Once he worked it out, he was engaged and threaded to the other side. The toy gave him stimulation, confidence and also helped with manual dexterity (synchronising hand and finger muscles). </a:t>
            </a:r>
            <a:endParaRPr sz="1200" b="1">
              <a:latin typeface="Maven Pro"/>
              <a:ea typeface="Maven Pro"/>
              <a:cs typeface="Maven Pro"/>
              <a:sym typeface="Maven Pro"/>
            </a:endParaRPr>
          </a:p>
        </p:txBody>
      </p:sp>
      <p:sp>
        <p:nvSpPr>
          <p:cNvPr id="1809" name="Google Shape;1809;p201"/>
          <p:cNvSpPr txBox="1"/>
          <p:nvPr/>
        </p:nvSpPr>
        <p:spPr>
          <a:xfrm>
            <a:off x="763450" y="3253725"/>
            <a:ext cx="3155100" cy="571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500" b="1">
                <a:latin typeface="Maven Pro"/>
                <a:ea typeface="Maven Pro"/>
                <a:cs typeface="Maven Pro"/>
                <a:sym typeface="Maven Pro"/>
              </a:rPr>
              <a:t>Middleton School</a:t>
            </a:r>
            <a:endParaRPr sz="2500" b="1">
              <a:latin typeface="Maven Pro"/>
              <a:ea typeface="Maven Pro"/>
              <a:cs typeface="Maven Pro"/>
              <a:sym typeface="Maven Pro"/>
            </a:endParaRPr>
          </a:p>
        </p:txBody>
      </p:sp>
      <p:sp>
        <p:nvSpPr>
          <p:cNvPr id="1810" name="Google Shape;1810;p201"/>
          <p:cNvSpPr txBox="1"/>
          <p:nvPr/>
        </p:nvSpPr>
        <p:spPr>
          <a:xfrm>
            <a:off x="10593500" y="277775"/>
            <a:ext cx="4325400" cy="53184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2500">
                <a:latin typeface="Impact"/>
                <a:ea typeface="Impact"/>
                <a:cs typeface="Impact"/>
                <a:sym typeface="Impact"/>
              </a:rPr>
              <a:t>Teacher Feedback:</a:t>
            </a:r>
            <a:endParaRPr sz="2500">
              <a:latin typeface="Impact"/>
              <a:ea typeface="Impact"/>
              <a:cs typeface="Impact"/>
              <a:sym typeface="Impact"/>
            </a:endParaRPr>
          </a:p>
          <a:p>
            <a:pPr marL="0" lvl="0" indent="0" algn="l" rtl="0">
              <a:spcBef>
                <a:spcPts val="0"/>
              </a:spcBef>
              <a:spcAft>
                <a:spcPts val="0"/>
              </a:spcAft>
              <a:buNone/>
            </a:pPr>
            <a:r>
              <a:rPr lang="en-GB" b="1">
                <a:latin typeface="Maven Pro"/>
                <a:ea typeface="Maven Pro"/>
                <a:cs typeface="Maven Pro"/>
                <a:sym typeface="Maven Pro"/>
              </a:rPr>
              <a:t>The teacher is an SEN (Special Educational Needs) teacher, and overall, she liked the concept of the toy. She said it encouraged cooperative play and sharing amongst the children, as well as being a good tool for improving fine motor skills. She also liked the material of the toy, as it is robust; children with autism can be heavy handed. She commented on the bright colours working really well to engage the children, and make them inquisitive. Finally, she said that despite the fact the toy looked simple, the children found it to be a challenge, which meant they remained focused on it for a fair amount of time. </a:t>
            </a:r>
            <a:endParaRPr b="1">
              <a:latin typeface="Maven Pro"/>
              <a:ea typeface="Maven Pro"/>
              <a:cs typeface="Maven Pro"/>
              <a:sym typeface="Maven Pro"/>
            </a:endParaRPr>
          </a:p>
          <a:p>
            <a:pPr marL="0" lvl="0" indent="0" algn="l" rtl="0">
              <a:spcBef>
                <a:spcPts val="0"/>
              </a:spcBef>
              <a:spcAft>
                <a:spcPts val="0"/>
              </a:spcAft>
              <a:buNone/>
            </a:pPr>
            <a:r>
              <a:rPr lang="en-GB" b="1">
                <a:latin typeface="Maven Pro"/>
                <a:ea typeface="Maven Pro"/>
                <a:cs typeface="Maven Pro"/>
                <a:sym typeface="Maven Pro"/>
              </a:rPr>
              <a:t>In terms of improvements and changes, the teacher said the spaces in between the upstanding threading squares could be made bigger, as some children’s hands got stuck in the gaps as they were trying to thread. She also said I should make the strings two different colours, so that two children can differentiate as they are playing at the same time. </a:t>
            </a:r>
            <a:endParaRPr b="1">
              <a:latin typeface="Maven Pro"/>
              <a:ea typeface="Maven Pro"/>
              <a:cs typeface="Maven Pro"/>
              <a:sym typeface="Maven Pro"/>
            </a:endParaRPr>
          </a:p>
        </p:txBody>
      </p:sp>
      <p:sp>
        <p:nvSpPr>
          <p:cNvPr id="1811" name="Google Shape;1811;p201"/>
          <p:cNvSpPr txBox="1"/>
          <p:nvPr/>
        </p:nvSpPr>
        <p:spPr>
          <a:xfrm>
            <a:off x="10593550" y="5918325"/>
            <a:ext cx="4325400" cy="2108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2500">
                <a:latin typeface="Impact"/>
                <a:ea typeface="Impact"/>
                <a:cs typeface="Impact"/>
                <a:sym typeface="Impact"/>
              </a:rPr>
              <a:t>Staff Discussion: </a:t>
            </a:r>
            <a:endParaRPr sz="2500">
              <a:latin typeface="Impact"/>
              <a:ea typeface="Impact"/>
              <a:cs typeface="Impact"/>
              <a:sym typeface="Impact"/>
            </a:endParaRPr>
          </a:p>
          <a:p>
            <a:pPr marL="0" lvl="0" indent="0" algn="l" rtl="0">
              <a:spcBef>
                <a:spcPts val="0"/>
              </a:spcBef>
              <a:spcAft>
                <a:spcPts val="0"/>
              </a:spcAft>
              <a:buNone/>
            </a:pPr>
            <a:r>
              <a:rPr lang="en-GB" sz="1300" b="1">
                <a:latin typeface="Maven Pro"/>
                <a:ea typeface="Maven Pro"/>
                <a:cs typeface="Maven Pro"/>
                <a:sym typeface="Maven Pro"/>
              </a:rPr>
              <a:t>The teacher also discussed the toy with her 3 Teaching Assistants. They observed the children </a:t>
            </a:r>
            <a:endParaRPr sz="1300" b="1">
              <a:latin typeface="Maven Pro"/>
              <a:ea typeface="Maven Pro"/>
              <a:cs typeface="Maven Pro"/>
              <a:sym typeface="Maven Pro"/>
            </a:endParaRPr>
          </a:p>
          <a:p>
            <a:pPr marL="0" lvl="0" indent="0" algn="l" rtl="0">
              <a:spcBef>
                <a:spcPts val="0"/>
              </a:spcBef>
              <a:spcAft>
                <a:spcPts val="0"/>
              </a:spcAft>
              <a:buNone/>
            </a:pPr>
            <a:r>
              <a:rPr lang="en-GB" sz="1300" b="1">
                <a:latin typeface="Maven Pro"/>
                <a:ea typeface="Maven Pro"/>
                <a:cs typeface="Maven Pro"/>
                <a:sym typeface="Maven Pro"/>
              </a:rPr>
              <a:t>as they played, and all said they liked the fact the children felt a sense of achievement as they completed the challenge. They suggested I made the base of the board more sensory (e.g. using </a:t>
            </a:r>
            <a:endParaRPr sz="1300" b="1">
              <a:latin typeface="Maven Pro"/>
              <a:ea typeface="Maven Pro"/>
              <a:cs typeface="Maven Pro"/>
              <a:sym typeface="Maven Pro"/>
            </a:endParaRPr>
          </a:p>
          <a:p>
            <a:pPr marL="0" lvl="0" indent="0" algn="l" rtl="0">
              <a:spcBef>
                <a:spcPts val="0"/>
              </a:spcBef>
              <a:spcAft>
                <a:spcPts val="0"/>
              </a:spcAft>
              <a:buNone/>
            </a:pPr>
            <a:r>
              <a:rPr lang="en-GB" sz="1300" b="1">
                <a:latin typeface="Maven Pro"/>
                <a:ea typeface="Maven Pro"/>
                <a:cs typeface="Maven Pro"/>
                <a:sym typeface="Maven Pro"/>
              </a:rPr>
              <a:t>a durable material that could be cleaned, such </a:t>
            </a:r>
            <a:endParaRPr sz="1300" b="1">
              <a:latin typeface="Maven Pro"/>
              <a:ea typeface="Maven Pro"/>
              <a:cs typeface="Maven Pro"/>
              <a:sym typeface="Maven Pro"/>
            </a:endParaRPr>
          </a:p>
          <a:p>
            <a:pPr marL="0" lvl="0" indent="0" algn="l" rtl="0">
              <a:spcBef>
                <a:spcPts val="0"/>
              </a:spcBef>
              <a:spcAft>
                <a:spcPts val="0"/>
              </a:spcAft>
              <a:buNone/>
            </a:pPr>
            <a:r>
              <a:rPr lang="en-GB" sz="1300" b="1">
                <a:latin typeface="Maven Pro"/>
                <a:ea typeface="Maven Pro"/>
                <a:cs typeface="Maven Pro"/>
                <a:sym typeface="Maven Pro"/>
              </a:rPr>
              <a:t>as astro turf. </a:t>
            </a:r>
            <a:endParaRPr sz="1300" b="1">
              <a:latin typeface="Maven Pro"/>
              <a:ea typeface="Maven Pro"/>
              <a:cs typeface="Maven Pro"/>
              <a:sym typeface="Maven Pro"/>
            </a:endParaRPr>
          </a:p>
        </p:txBody>
      </p:sp>
      <p:sp>
        <p:nvSpPr>
          <p:cNvPr id="1812" name="Google Shape;1812;p201"/>
          <p:cNvSpPr txBox="1"/>
          <p:nvPr/>
        </p:nvSpPr>
        <p:spPr>
          <a:xfrm>
            <a:off x="155450" y="7918950"/>
            <a:ext cx="4371000" cy="24837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Impact"/>
                <a:ea typeface="Impact"/>
                <a:cs typeface="Impact"/>
                <a:sym typeface="Impact"/>
              </a:rPr>
              <a:t>Situation:</a:t>
            </a:r>
            <a:endParaRPr sz="2400">
              <a:latin typeface="Impact"/>
              <a:ea typeface="Impact"/>
              <a:cs typeface="Impact"/>
              <a:sym typeface="Impact"/>
            </a:endParaRPr>
          </a:p>
          <a:p>
            <a:pPr marL="0" lvl="0" indent="0" algn="l" rtl="0">
              <a:spcBef>
                <a:spcPts val="0"/>
              </a:spcBef>
              <a:spcAft>
                <a:spcPts val="0"/>
              </a:spcAft>
              <a:buNone/>
            </a:pPr>
            <a:r>
              <a:rPr lang="en-GB" sz="1300" b="1">
                <a:latin typeface="Maven Pro"/>
                <a:ea typeface="Maven Pro"/>
                <a:cs typeface="Maven Pro"/>
                <a:sym typeface="Maven Pro"/>
              </a:rPr>
              <a:t>The teaching assistant picked four children of different abilities, and split them into focus group pairs (child A &amp; B, and child C &amp; D). She took two different approaches with the game. With the first group, she demonstrated what to do, but with the second group, she gave them independence to figure it out themselves. For safeguarding reasons, I wasn’t able to take photos, but the teaching assistant noted any comments the children made, and watched how they interacted with the toy.  </a:t>
            </a:r>
            <a:endParaRPr sz="1300" b="1">
              <a:latin typeface="Maven Pro"/>
              <a:ea typeface="Maven Pro"/>
              <a:cs typeface="Maven Pro"/>
              <a:sym typeface="Maven Pro"/>
            </a:endParaRPr>
          </a:p>
        </p:txBody>
      </p:sp>
      <p:pic>
        <p:nvPicPr>
          <p:cNvPr id="1813" name="Google Shape;1813;p20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55600" y="6536425"/>
            <a:ext cx="2309571" cy="112215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pic>
        <p:nvPicPr>
          <p:cNvPr id="1818" name="Google Shape;1818;p20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62363" y="39100"/>
            <a:ext cx="7395337" cy="10613801"/>
          </a:xfrm>
          <a:prstGeom prst="rect">
            <a:avLst/>
          </a:prstGeom>
          <a:noFill/>
          <a:ln>
            <a:noFill/>
          </a:ln>
        </p:spPr>
      </p:pic>
      <p:sp>
        <p:nvSpPr>
          <p:cNvPr id="1819" name="Google Shape;1819;p202"/>
          <p:cNvSpPr txBox="1"/>
          <p:nvPr/>
        </p:nvSpPr>
        <p:spPr>
          <a:xfrm>
            <a:off x="146250" y="189625"/>
            <a:ext cx="3462900" cy="7704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3400">
                <a:latin typeface="Impact"/>
                <a:ea typeface="Impact"/>
                <a:cs typeface="Impact"/>
                <a:sym typeface="Impact"/>
              </a:rPr>
              <a:t>Redevelopment 2:</a:t>
            </a:r>
            <a:endParaRPr sz="3400">
              <a:latin typeface="Impact"/>
              <a:ea typeface="Impact"/>
              <a:cs typeface="Impact"/>
              <a:sym typeface="Impact"/>
            </a:endParaRPr>
          </a:p>
        </p:txBody>
      </p:sp>
      <p:sp>
        <p:nvSpPr>
          <p:cNvPr id="1820" name="Google Shape;1820;p202"/>
          <p:cNvSpPr txBox="1"/>
          <p:nvPr/>
        </p:nvSpPr>
        <p:spPr>
          <a:xfrm>
            <a:off x="146250" y="1232675"/>
            <a:ext cx="3462900" cy="30561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300" b="1">
                <a:latin typeface="Maven Pro"/>
                <a:ea typeface="Maven Pro"/>
                <a:cs typeface="Maven Pro"/>
                <a:sym typeface="Maven Pro"/>
              </a:rPr>
              <a:t>In the feedback of the first design, the school suggested I made the gaps between the upstanding parts bigger, so I have made them 80mm instead of 50mm. Hopefully this will make the toy easier for the children to use. Due to the children turning the toy into a multiplayer game themselves, I used this idea and recreated the toy to have an active competition (who can thread there and back and hit the lights quickest). This will encourage collaborative play, sharing, whilst continuing to help with fine motor skills. </a:t>
            </a:r>
            <a:endParaRPr sz="1300" b="1">
              <a:latin typeface="Maven Pro"/>
              <a:ea typeface="Maven Pro"/>
              <a:cs typeface="Maven Pro"/>
              <a:sym typeface="Maven Pro"/>
            </a:endParaRPr>
          </a:p>
        </p:txBody>
      </p:sp>
      <p:sp>
        <p:nvSpPr>
          <p:cNvPr id="1821" name="Google Shape;1821;p202"/>
          <p:cNvSpPr txBox="1"/>
          <p:nvPr/>
        </p:nvSpPr>
        <p:spPr>
          <a:xfrm>
            <a:off x="11510925" y="325550"/>
            <a:ext cx="3394500" cy="13119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This is a side profile of my design. It is exactly the same as before, but the gaps between the upstanding pieces will be bigger, as this is something I was told to do.  </a:t>
            </a:r>
            <a:endParaRPr b="1">
              <a:latin typeface="Maven Pro"/>
              <a:ea typeface="Maven Pro"/>
              <a:cs typeface="Maven Pro"/>
              <a:sym typeface="Maven Pro"/>
            </a:endParaRPr>
          </a:p>
        </p:txBody>
      </p:sp>
      <p:sp>
        <p:nvSpPr>
          <p:cNvPr id="1822" name="Google Shape;1822;p202"/>
          <p:cNvSpPr txBox="1"/>
          <p:nvPr/>
        </p:nvSpPr>
        <p:spPr>
          <a:xfrm>
            <a:off x="11510925" y="2104775"/>
            <a:ext cx="3394500" cy="1311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I’m going to have four lights that are switched on by pushing the tops in. I chose light, rather than a buzzer, as loud noises can startle the children or frighten them. </a:t>
            </a:r>
            <a:endParaRPr b="1">
              <a:latin typeface="Maven Pro"/>
              <a:ea typeface="Maven Pro"/>
              <a:cs typeface="Maven Pro"/>
              <a:sym typeface="Maven Pro"/>
            </a:endParaRPr>
          </a:p>
        </p:txBody>
      </p:sp>
      <p:sp>
        <p:nvSpPr>
          <p:cNvPr id="1823" name="Google Shape;1823;p202"/>
          <p:cNvSpPr txBox="1"/>
          <p:nvPr/>
        </p:nvSpPr>
        <p:spPr>
          <a:xfrm>
            <a:off x="11510925" y="3884000"/>
            <a:ext cx="3394500" cy="131190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These are the upstanding parts that will slot in to the base of my design. I will have a white base, so the five main colours will make up the upstanding parts of the toy. </a:t>
            </a:r>
            <a:endParaRPr b="1">
              <a:latin typeface="Maven Pro"/>
              <a:ea typeface="Maven Pro"/>
              <a:cs typeface="Maven Pro"/>
              <a:sym typeface="Maven Pro"/>
            </a:endParaRPr>
          </a:p>
        </p:txBody>
      </p:sp>
      <p:sp>
        <p:nvSpPr>
          <p:cNvPr id="1824" name="Google Shape;1824;p202"/>
          <p:cNvSpPr txBox="1"/>
          <p:nvPr/>
        </p:nvSpPr>
        <p:spPr>
          <a:xfrm>
            <a:off x="11510925" y="5663225"/>
            <a:ext cx="3394500" cy="1311900"/>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The size of the square holes seemed to be a success, so I am going to </a:t>
            </a:r>
            <a:endParaRPr b="1">
              <a:latin typeface="Maven Pro"/>
              <a:ea typeface="Maven Pro"/>
              <a:cs typeface="Maven Pro"/>
              <a:sym typeface="Maven Pro"/>
            </a:endParaRPr>
          </a:p>
          <a:p>
            <a:pPr marL="0" lvl="0" indent="0" algn="l" rtl="0">
              <a:spcBef>
                <a:spcPts val="0"/>
              </a:spcBef>
              <a:spcAft>
                <a:spcPts val="0"/>
              </a:spcAft>
              <a:buNone/>
            </a:pPr>
            <a:r>
              <a:rPr lang="en-GB" b="1">
                <a:latin typeface="Maven Pro"/>
                <a:ea typeface="Maven Pro"/>
                <a:cs typeface="Maven Pro"/>
                <a:sym typeface="Maven Pro"/>
              </a:rPr>
              <a:t>keep that the same, and have the same size cubes for the children to thread with. </a:t>
            </a:r>
            <a:endParaRPr b="1">
              <a:latin typeface="Maven Pro"/>
              <a:ea typeface="Maven Pro"/>
              <a:cs typeface="Maven Pro"/>
              <a:sym typeface="Maven Pro"/>
            </a:endParaRPr>
          </a:p>
        </p:txBody>
      </p:sp>
      <p:sp>
        <p:nvSpPr>
          <p:cNvPr id="1825" name="Google Shape;1825;p202"/>
          <p:cNvSpPr txBox="1"/>
          <p:nvPr/>
        </p:nvSpPr>
        <p:spPr>
          <a:xfrm>
            <a:off x="146250" y="4577213"/>
            <a:ext cx="3462900" cy="77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I looked at my first  design, and I thought about a way to keep it similar but incorporate the feedback.</a:t>
            </a:r>
            <a:endParaRPr b="1">
              <a:latin typeface="Maven Pro"/>
              <a:ea typeface="Maven Pro"/>
              <a:cs typeface="Maven Pro"/>
              <a:sym typeface="Maven Pro"/>
            </a:endParaRPr>
          </a:p>
        </p:txBody>
      </p:sp>
      <p:sp>
        <p:nvSpPr>
          <p:cNvPr id="1826" name="Google Shape;1826;p202"/>
          <p:cNvSpPr txBox="1"/>
          <p:nvPr/>
        </p:nvSpPr>
        <p:spPr>
          <a:xfrm>
            <a:off x="146250" y="8300325"/>
            <a:ext cx="3462900" cy="88920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The upstanding pieces are exactly the same, with the same dimensions. The only difference is the gap size. </a:t>
            </a:r>
            <a:endParaRPr b="1">
              <a:latin typeface="Maven Pro"/>
              <a:ea typeface="Maven Pro"/>
              <a:cs typeface="Maven Pro"/>
              <a:sym typeface="Maven Pro"/>
            </a:endParaRPr>
          </a:p>
        </p:txBody>
      </p:sp>
      <p:sp>
        <p:nvSpPr>
          <p:cNvPr id="1827" name="Google Shape;1827;p202"/>
          <p:cNvSpPr txBox="1"/>
          <p:nvPr/>
        </p:nvSpPr>
        <p:spPr>
          <a:xfrm>
            <a:off x="146250" y="6843300"/>
            <a:ext cx="3462900" cy="1094400"/>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I am going to need to make sure I have enough layers for the lights to sit flush in the MDF. The bottom layer will be flat. </a:t>
            </a:r>
            <a:endParaRPr b="1">
              <a:latin typeface="Maven Pro"/>
              <a:ea typeface="Maven Pro"/>
              <a:cs typeface="Maven Pro"/>
              <a:sym typeface="Maven Pro"/>
            </a:endParaRPr>
          </a:p>
        </p:txBody>
      </p:sp>
      <p:sp>
        <p:nvSpPr>
          <p:cNvPr id="1828" name="Google Shape;1828;p202"/>
          <p:cNvSpPr txBox="1"/>
          <p:nvPr/>
        </p:nvSpPr>
        <p:spPr>
          <a:xfrm>
            <a:off x="146250" y="5710263"/>
            <a:ext cx="3462900" cy="7704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aven Pro"/>
                <a:ea typeface="Maven Pro"/>
                <a:cs typeface="Maven Pro"/>
                <a:sym typeface="Maven Pro"/>
              </a:rPr>
              <a:t>I decided to create a new feature (two lights), which the children can press once they’ve completed the game. </a:t>
            </a:r>
            <a:endParaRPr b="1">
              <a:latin typeface="Maven Pro"/>
              <a:ea typeface="Maven Pro"/>
              <a:cs typeface="Maven Pro"/>
              <a:sym typeface="Maven Pro"/>
            </a:endParaRPr>
          </a:p>
        </p:txBody>
      </p:sp>
      <p:sp>
        <p:nvSpPr>
          <p:cNvPr id="1829" name="Google Shape;1829;p202"/>
          <p:cNvSpPr/>
          <p:nvPr/>
        </p:nvSpPr>
        <p:spPr>
          <a:xfrm rot="-2700000">
            <a:off x="3341493" y="3410567"/>
            <a:ext cx="2713593" cy="366988"/>
          </a:xfrm>
          <a:prstGeom prst="rightArrow">
            <a:avLst>
              <a:gd name="adj1" fmla="val 50000"/>
              <a:gd name="adj2"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02"/>
          <p:cNvSpPr/>
          <p:nvPr/>
        </p:nvSpPr>
        <p:spPr>
          <a:xfrm rot="-2237090">
            <a:off x="3615406" y="5327547"/>
            <a:ext cx="1839288" cy="366910"/>
          </a:xfrm>
          <a:prstGeom prst="rightArrow">
            <a:avLst>
              <a:gd name="adj1" fmla="val 50000"/>
              <a:gd name="adj2"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02"/>
          <p:cNvSpPr/>
          <p:nvPr/>
        </p:nvSpPr>
        <p:spPr>
          <a:xfrm rot="-2104607">
            <a:off x="3571294" y="6634171"/>
            <a:ext cx="1578113" cy="366959"/>
          </a:xfrm>
          <a:prstGeom prst="rightArrow">
            <a:avLst>
              <a:gd name="adj1" fmla="val 50000"/>
              <a:gd name="adj2"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02"/>
          <p:cNvSpPr/>
          <p:nvPr/>
        </p:nvSpPr>
        <p:spPr>
          <a:xfrm rot="-1139221">
            <a:off x="3728759" y="8429635"/>
            <a:ext cx="856606" cy="366876"/>
          </a:xfrm>
          <a:prstGeom prst="rightArrow">
            <a:avLst>
              <a:gd name="adj1" fmla="val 50000"/>
              <a:gd name="adj2"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02"/>
          <p:cNvSpPr/>
          <p:nvPr/>
        </p:nvSpPr>
        <p:spPr>
          <a:xfrm rot="8098246">
            <a:off x="9961562" y="6921386"/>
            <a:ext cx="1663540" cy="366988"/>
          </a:xfrm>
          <a:prstGeom prst="rightArrow">
            <a:avLst>
              <a:gd name="adj1" fmla="val 50000"/>
              <a:gd name="adj2"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02"/>
          <p:cNvSpPr/>
          <p:nvPr/>
        </p:nvSpPr>
        <p:spPr>
          <a:xfrm rot="8579970">
            <a:off x="9724046" y="5036833"/>
            <a:ext cx="1763645" cy="366961"/>
          </a:xfrm>
          <a:prstGeom prst="rightArrow">
            <a:avLst>
              <a:gd name="adj1" fmla="val 50000"/>
              <a:gd name="adj2"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02"/>
          <p:cNvSpPr/>
          <p:nvPr/>
        </p:nvSpPr>
        <p:spPr>
          <a:xfrm rot="9951133">
            <a:off x="9666835" y="2436616"/>
            <a:ext cx="1569815" cy="366933"/>
          </a:xfrm>
          <a:prstGeom prst="rightArrow">
            <a:avLst>
              <a:gd name="adj1" fmla="val 50000"/>
              <a:gd name="adj2"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02"/>
          <p:cNvSpPr/>
          <p:nvPr/>
        </p:nvSpPr>
        <p:spPr>
          <a:xfrm rot="9573355">
            <a:off x="10486381" y="914501"/>
            <a:ext cx="898386" cy="366890"/>
          </a:xfrm>
          <a:prstGeom prst="rightArrow">
            <a:avLst>
              <a:gd name="adj1" fmla="val 50000"/>
              <a:gd name="adj2"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02"/>
          <p:cNvSpPr txBox="1"/>
          <p:nvPr/>
        </p:nvSpPr>
        <p:spPr>
          <a:xfrm>
            <a:off x="11086775" y="8925825"/>
            <a:ext cx="3894000" cy="16284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Impact"/>
                <a:ea typeface="Impact"/>
                <a:cs typeface="Impact"/>
                <a:sym typeface="Impact"/>
              </a:rPr>
              <a:t>To Reflect:</a:t>
            </a:r>
            <a:endParaRPr sz="3000">
              <a:latin typeface="Impact"/>
              <a:ea typeface="Impact"/>
              <a:cs typeface="Impact"/>
              <a:sym typeface="Impact"/>
            </a:endParaRPr>
          </a:p>
          <a:p>
            <a:pPr marL="0" lvl="0" indent="0" algn="l" rtl="0">
              <a:spcBef>
                <a:spcPts val="0"/>
              </a:spcBef>
              <a:spcAft>
                <a:spcPts val="0"/>
              </a:spcAft>
              <a:buNone/>
            </a:pPr>
            <a:r>
              <a:rPr lang="en-GB" sz="1000" b="1">
                <a:latin typeface="Maven Pro"/>
                <a:ea typeface="Maven Pro"/>
                <a:cs typeface="Maven Pro"/>
                <a:sym typeface="Maven Pro"/>
              </a:rPr>
              <a:t>On this page, I have completed my redevelopment sketching, and I have added a new function in to the toy, which has flights to act as a race element for the children. For my next steps, I am going to complete the OnShape redevelopment, and show what the new toy would look like to be sent off for manufacturing. </a:t>
            </a:r>
            <a:endParaRPr sz="1000" b="1">
              <a:latin typeface="Maven Pro"/>
              <a:ea typeface="Maven Pro"/>
              <a:cs typeface="Maven Pro"/>
              <a:sym typeface="Maven Pro"/>
            </a:endParaRPr>
          </a:p>
        </p:txBody>
      </p:sp>
      <p:pic>
        <p:nvPicPr>
          <p:cNvPr id="1838" name="Google Shape;1838;p20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82738" y="9552150"/>
            <a:ext cx="2389925" cy="886450"/>
          </a:xfrm>
          <a:prstGeom prst="rect">
            <a:avLst/>
          </a:prstGeom>
          <a:noFill/>
          <a:ln>
            <a:noFill/>
          </a:ln>
        </p:spPr>
      </p:pic>
      <p:pic>
        <p:nvPicPr>
          <p:cNvPr id="1839" name="Google Shape;1839;p20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2456975" y="7243276"/>
            <a:ext cx="1502400" cy="150244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8315D743CEC145AAE9815F14DFC2EE" ma:contentTypeVersion="13" ma:contentTypeDescription="Create a new document." ma:contentTypeScope="" ma:versionID="472e6232a866c64c0c8295cdb9111100">
  <xsd:schema xmlns:xsd="http://www.w3.org/2001/XMLSchema" xmlns:xs="http://www.w3.org/2001/XMLSchema" xmlns:p="http://schemas.microsoft.com/office/2006/metadata/properties" xmlns:ns2="82e184b6-85a8-46e3-8566-3c81e2119331" xmlns:ns3="36f98b4f-ba65-4a7d-9a34-48b23de556cb" targetNamespace="http://schemas.microsoft.com/office/2006/metadata/properties" ma:root="true" ma:fieldsID="012753d2ebadb01dbf8febd46d00f588" ns2:_="" ns3:_="">
    <xsd:import namespace="82e184b6-85a8-46e3-8566-3c81e2119331"/>
    <xsd:import namespace="36f98b4f-ba65-4a7d-9a34-48b23de556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e184b6-85a8-46e3-8566-3c81e2119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B8145E-76AF-45EF-BE0D-3FFDAE1711C5}">
  <ds:schemaRefs>
    <ds:schemaRef ds:uri="http://purl.org/dc/dcmitype/"/>
    <ds:schemaRef ds:uri="http://schemas.microsoft.com/office/infopath/2007/PartnerControls"/>
    <ds:schemaRef ds:uri="36f98b4f-ba65-4a7d-9a34-48b23de556cb"/>
    <ds:schemaRef ds:uri="http://purl.org/dc/elements/1.1/"/>
    <ds:schemaRef ds:uri="http://schemas.microsoft.com/office/2006/metadata/properties"/>
    <ds:schemaRef ds:uri="82e184b6-85a8-46e3-8566-3c81e2119331"/>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B18C4F9-AD60-453C-8082-15F572E398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e184b6-85a8-46e3-8566-3c81e2119331"/>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193291-AAAE-48C6-8397-FD93199D95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1443</TotalTime>
  <Words>13609</Words>
  <Application>Microsoft Office PowerPoint</Application>
  <PresentationFormat>Custom</PresentationFormat>
  <Paragraphs>769</Paragraphs>
  <Slides>95</Slides>
  <Notes>94</Notes>
  <HiddenSlides>0</HiddenSlides>
  <MMClips>18</MMClips>
  <ScaleCrop>false</ScaleCrop>
  <HeadingPairs>
    <vt:vector size="6" baseType="variant">
      <vt:variant>
        <vt:lpstr>Fonts Used</vt:lpstr>
      </vt:variant>
      <vt:variant>
        <vt:i4>33</vt:i4>
      </vt:variant>
      <vt:variant>
        <vt:lpstr>Theme</vt:lpstr>
      </vt:variant>
      <vt:variant>
        <vt:i4>9</vt:i4>
      </vt:variant>
      <vt:variant>
        <vt:lpstr>Slide Titles</vt:lpstr>
      </vt:variant>
      <vt:variant>
        <vt:i4>95</vt:i4>
      </vt:variant>
    </vt:vector>
  </HeadingPairs>
  <TitlesOfParts>
    <vt:vector size="137" baseType="lpstr">
      <vt:lpstr>Courier New</vt:lpstr>
      <vt:lpstr>Pacifico</vt:lpstr>
      <vt:lpstr>Playfair Display Medium</vt:lpstr>
      <vt:lpstr>Playfair Display</vt:lpstr>
      <vt:lpstr>Impact</vt:lpstr>
      <vt:lpstr>Satisfy</vt:lpstr>
      <vt:lpstr>Orbitron</vt:lpstr>
      <vt:lpstr>Comic Sans MS</vt:lpstr>
      <vt:lpstr>Yellowtail</vt:lpstr>
      <vt:lpstr>Oxygen Light</vt:lpstr>
      <vt:lpstr>Lemonada</vt:lpstr>
      <vt:lpstr>Maven Pro</vt:lpstr>
      <vt:lpstr>Comfortaa</vt:lpstr>
      <vt:lpstr>Amatic SC</vt:lpstr>
      <vt:lpstr>Syncopate</vt:lpstr>
      <vt:lpstr>Candal</vt:lpstr>
      <vt:lpstr>Homemade Apple</vt:lpstr>
      <vt:lpstr>Trebuchet MS</vt:lpstr>
      <vt:lpstr>Calligraffitti</vt:lpstr>
      <vt:lpstr>Permanent Marker</vt:lpstr>
      <vt:lpstr>Montserrat</vt:lpstr>
      <vt:lpstr>Calibri</vt:lpstr>
      <vt:lpstr>Secular One</vt:lpstr>
      <vt:lpstr>Alegreya</vt:lpstr>
      <vt:lpstr>Oswald</vt:lpstr>
      <vt:lpstr>Lobster</vt:lpstr>
      <vt:lpstr>Merriweather</vt:lpstr>
      <vt:lpstr>Caveat</vt:lpstr>
      <vt:lpstr>Arial</vt:lpstr>
      <vt:lpstr>Georgia</vt:lpstr>
      <vt:lpstr>Economica</vt:lpstr>
      <vt:lpstr>VT323</vt:lpstr>
      <vt:lpstr>Bree Serif</vt:lpstr>
      <vt:lpstr>Simple Light</vt:lpstr>
      <vt:lpstr>Simple Light</vt:lpstr>
      <vt:lpstr>Simple Light</vt:lpstr>
      <vt:lpstr>Simple Light</vt:lpstr>
      <vt:lpstr>Simple Light</vt:lpstr>
      <vt:lpstr>Simple Light</vt:lpstr>
      <vt:lpstr>Simple Light</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Fineliner Studies &amp; Abstraction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Pewter casting into a pine mould</vt:lpstr>
      <vt:lpstr>PowerPoint Presentation</vt:lpstr>
      <vt:lpstr>Space texture samples</vt:lpstr>
      <vt:lpstr>Exploring Space Textures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Laser etching and casting process</vt:lpstr>
      <vt:lpstr>PowerPoint Presentation</vt:lpstr>
      <vt:lpstr>PowerPoint Presentation</vt:lpstr>
      <vt:lpstr>PowerPoint Presentation</vt:lpstr>
      <vt:lpstr>PowerPoint Presentation</vt:lpstr>
      <vt:lpstr>PowerPoint Presentation</vt:lpstr>
      <vt:lpstr>PowerPoint Presentation</vt:lpstr>
      <vt:lpstr>Presenting final practical</vt:lpstr>
      <vt:lpstr>Presenting final practical</vt:lpstr>
      <vt:lpstr>PowerPoint Presentation</vt:lpstr>
      <vt:lpstr>PowerPoint Presentation</vt:lpstr>
      <vt:lpstr>PowerPoint Presentation</vt:lpstr>
      <vt:lpstr>PowerPoint Presentation</vt:lpstr>
      <vt:lpstr>Presenting the final product</vt:lpstr>
      <vt:lpstr>Presenting final product in action</vt:lpstr>
      <vt:lpstr>PowerPoint Presentation</vt:lpstr>
      <vt:lpstr>PowerPoint Presentation</vt:lpstr>
      <vt:lpstr>PowerPoint Presentation</vt:lpstr>
      <vt:lpstr>PowerPoint Presentation</vt:lpstr>
      <vt:lpstr>PowerPoint Presentation</vt:lpstr>
      <vt:lpstr>Reviewing final practical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Bradbury, Mari</dc:creator>
  <cp:lastModifiedBy>Davies, Rhiain</cp:lastModifiedBy>
  <cp:revision>4</cp:revision>
  <dcterms:modified xsi:type="dcterms:W3CDTF">2022-02-03T09:34:34Z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0x010100008315D743CEC145AAE9815F14DFC2EE</vt:lpwstr>
  </property>
</Properties>
</file>