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2"/>
  </p:notesMasterIdLst>
  <p:sldIdLst>
    <p:sldId id="424" r:id="rId5"/>
    <p:sldId id="425" r:id="rId6"/>
    <p:sldId id="426" r:id="rId7"/>
    <p:sldId id="427" r:id="rId8"/>
    <p:sldId id="428" r:id="rId9"/>
    <p:sldId id="437" r:id="rId10"/>
    <p:sldId id="429" r:id="rId11"/>
    <p:sldId id="430" r:id="rId12"/>
    <p:sldId id="431" r:id="rId13"/>
    <p:sldId id="432" r:id="rId14"/>
    <p:sldId id="433" r:id="rId15"/>
    <p:sldId id="434" r:id="rId16"/>
    <p:sldId id="435" r:id="rId17"/>
    <p:sldId id="438" r:id="rId18"/>
    <p:sldId id="439" r:id="rId19"/>
    <p:sldId id="442" r:id="rId20"/>
    <p:sldId id="441" r:id="rId21"/>
  </p:sldIdLst>
  <p:sldSz cx="9144000" cy="6858000" type="screen4x3"/>
  <p:notesSz cx="6858000" cy="9144000"/>
  <p:embeddedFontLst>
    <p:embeddedFont>
      <p:font typeface="Calibri" panose="020F0502020204030204" pitchFamily="34" charset="0"/>
      <p:regular r:id="rId23"/>
      <p:bold r:id="rId24"/>
      <p:italic r:id="rId25"/>
      <p:boldItalic r:id="rId26"/>
    </p:embeddedFont>
    <p:embeddedFont>
      <p:font typeface="Hand Gothic" panose="02000000000000000000" charset="0"/>
      <p:regular r:id="rId27"/>
      <p:bold r:id="rId28"/>
    </p:embeddedFont>
    <p:embeddedFont>
      <p:font typeface="Roboto" panose="02000000000000000000" pitchFamily="2" charset="0"/>
      <p:regular r:id="rId29"/>
      <p:bold r:id="rId30"/>
      <p:italic r:id="rId31"/>
      <p:boldItalic r:id="rId32"/>
    </p:embeddedFont>
  </p:embeddedFontLst>
  <p:defaultTextStyle>
    <a:defPPr>
      <a:defRPr lang="en-GB"/>
    </a:defPPr>
    <a:lvl1pPr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5pPr>
    <a:lvl6pPr marL="2286000" algn="l" defTabSz="914400" rtl="0" eaLnBrk="1" latinLnBrk="0" hangingPunct="1">
      <a:defRPr kern="1200">
        <a:solidFill>
          <a:schemeClr val="tx1"/>
        </a:solidFill>
        <a:latin typeface="Calibri" pitchFamily="34" charset="0"/>
        <a:ea typeface="ＭＳ Ｐゴシック" pitchFamily="1" charset="-128"/>
        <a:cs typeface="+mn-cs"/>
      </a:defRPr>
    </a:lvl6pPr>
    <a:lvl7pPr marL="2743200" algn="l" defTabSz="914400" rtl="0" eaLnBrk="1" latinLnBrk="0" hangingPunct="1">
      <a:defRPr kern="1200">
        <a:solidFill>
          <a:schemeClr val="tx1"/>
        </a:solidFill>
        <a:latin typeface="Calibri" pitchFamily="34" charset="0"/>
        <a:ea typeface="ＭＳ Ｐゴシック" pitchFamily="1" charset="-128"/>
        <a:cs typeface="+mn-cs"/>
      </a:defRPr>
    </a:lvl7pPr>
    <a:lvl8pPr marL="3200400" algn="l" defTabSz="914400" rtl="0" eaLnBrk="1" latinLnBrk="0" hangingPunct="1">
      <a:defRPr kern="1200">
        <a:solidFill>
          <a:schemeClr val="tx1"/>
        </a:solidFill>
        <a:latin typeface="Calibri" pitchFamily="34" charset="0"/>
        <a:ea typeface="ＭＳ Ｐゴシック" pitchFamily="1" charset="-128"/>
        <a:cs typeface="+mn-cs"/>
      </a:defRPr>
    </a:lvl8pPr>
    <a:lvl9pPr marL="3657600" algn="l" defTabSz="914400" rtl="0" eaLnBrk="1" latinLnBrk="0" hangingPunct="1">
      <a:defRPr kern="1200">
        <a:solidFill>
          <a:schemeClr val="tx1"/>
        </a:solidFill>
        <a:latin typeface="Calibri"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78" userDrawn="1">
          <p15:clr>
            <a:srgbClr val="A4A3A4"/>
          </p15:clr>
        </p15:guide>
        <p15:guide id="2" pos="2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8C75"/>
    <a:srgbClr val="5E7895"/>
    <a:srgbClr val="7C7C7C"/>
    <a:srgbClr val="009FE3"/>
    <a:srgbClr val="80CFF1"/>
    <a:srgbClr val="DF3C06"/>
    <a:srgbClr val="E753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DF715A-FF1B-4529-B26D-6C134EECA8FD}" v="13" dt="2022-05-05T09:26:53.7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24"/>
    <p:restoredTop sz="94708"/>
  </p:normalViewPr>
  <p:slideViewPr>
    <p:cSldViewPr snapToGrid="0" snapToObjects="1">
      <p:cViewPr varScale="1">
        <p:scale>
          <a:sx n="97" d="100"/>
          <a:sy n="97" d="100"/>
        </p:scale>
        <p:origin x="432" y="84"/>
      </p:cViewPr>
      <p:guideLst>
        <p:guide orient="horz" pos="278"/>
        <p:guide pos="27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iffiths, Llinos" userId="e55d7c88-a4fd-4525-aba4-f877a7950fac" providerId="ADAL" clId="{B307FEC0-B832-4378-8EB0-180216910826}"/>
    <pc:docChg chg="undo redo custSel addSld delSld modSld">
      <pc:chgData name="Griffiths, Llinos" userId="e55d7c88-a4fd-4525-aba4-f877a7950fac" providerId="ADAL" clId="{B307FEC0-B832-4378-8EB0-180216910826}" dt="2022-04-13T09:58:22.020" v="2170" actId="20577"/>
      <pc:docMkLst>
        <pc:docMk/>
      </pc:docMkLst>
      <pc:sldChg chg="delSp modSp mod">
        <pc:chgData name="Griffiths, Llinos" userId="e55d7c88-a4fd-4525-aba4-f877a7950fac" providerId="ADAL" clId="{B307FEC0-B832-4378-8EB0-180216910826}" dt="2022-04-05T13:47:53.266" v="276" actId="1076"/>
        <pc:sldMkLst>
          <pc:docMk/>
          <pc:sldMk cId="4058890232" sldId="424"/>
        </pc:sldMkLst>
        <pc:spChg chg="mod">
          <ac:chgData name="Griffiths, Llinos" userId="e55d7c88-a4fd-4525-aba4-f877a7950fac" providerId="ADAL" clId="{B307FEC0-B832-4378-8EB0-180216910826}" dt="2022-04-05T13:47:53.266" v="276" actId="1076"/>
          <ac:spMkLst>
            <pc:docMk/>
            <pc:sldMk cId="4058890232" sldId="424"/>
            <ac:spMk id="2" creationId="{BAA9CCB1-F9B2-E148-8F1C-F7E108C41018}"/>
          </ac:spMkLst>
        </pc:spChg>
        <pc:spChg chg="del">
          <ac:chgData name="Griffiths, Llinos" userId="e55d7c88-a4fd-4525-aba4-f877a7950fac" providerId="ADAL" clId="{B307FEC0-B832-4378-8EB0-180216910826}" dt="2022-04-05T13:46:42.452" v="238" actId="478"/>
          <ac:spMkLst>
            <pc:docMk/>
            <pc:sldMk cId="4058890232" sldId="424"/>
            <ac:spMk id="3" creationId="{AC27A17F-7FFE-7A48-A263-34D9FB886781}"/>
          </ac:spMkLst>
        </pc:spChg>
      </pc:sldChg>
      <pc:sldChg chg="addSp delSp modSp mod">
        <pc:chgData name="Griffiths, Llinos" userId="e55d7c88-a4fd-4525-aba4-f877a7950fac" providerId="ADAL" clId="{B307FEC0-B832-4378-8EB0-180216910826}" dt="2022-04-06T15:58:35.004" v="1866" actId="120"/>
        <pc:sldMkLst>
          <pc:docMk/>
          <pc:sldMk cId="573893957" sldId="425"/>
        </pc:sldMkLst>
        <pc:spChg chg="mod">
          <ac:chgData name="Griffiths, Llinos" userId="e55d7c88-a4fd-4525-aba4-f877a7950fac" providerId="ADAL" clId="{B307FEC0-B832-4378-8EB0-180216910826}" dt="2022-04-06T14:32:19.617" v="527" actId="1076"/>
          <ac:spMkLst>
            <pc:docMk/>
            <pc:sldMk cId="573893957" sldId="425"/>
            <ac:spMk id="2" creationId="{563C4F85-AFF0-4AAB-BBB5-6CDD63FE5275}"/>
          </ac:spMkLst>
        </pc:spChg>
        <pc:spChg chg="add mod">
          <ac:chgData name="Griffiths, Llinos" userId="e55d7c88-a4fd-4525-aba4-f877a7950fac" providerId="ADAL" clId="{B307FEC0-B832-4378-8EB0-180216910826}" dt="2022-04-06T15:58:35.004" v="1866" actId="120"/>
          <ac:spMkLst>
            <pc:docMk/>
            <pc:sldMk cId="573893957" sldId="425"/>
            <ac:spMk id="3" creationId="{768AF6E2-850D-4B7A-8296-3CD662C9F088}"/>
          </ac:spMkLst>
        </pc:spChg>
        <pc:spChg chg="mod">
          <ac:chgData name="Griffiths, Llinos" userId="e55d7c88-a4fd-4525-aba4-f877a7950fac" providerId="ADAL" clId="{B307FEC0-B832-4378-8EB0-180216910826}" dt="2022-04-06T14:31:10.017" v="515" actId="1076"/>
          <ac:spMkLst>
            <pc:docMk/>
            <pc:sldMk cId="573893957" sldId="425"/>
            <ac:spMk id="4" creationId="{E490F47D-B4C9-4261-B06A-F7CB1B386CE6}"/>
          </ac:spMkLst>
        </pc:spChg>
        <pc:picChg chg="add mod">
          <ac:chgData name="Griffiths, Llinos" userId="e55d7c88-a4fd-4525-aba4-f877a7950fac" providerId="ADAL" clId="{B307FEC0-B832-4378-8EB0-180216910826}" dt="2022-04-06T15:30:11.472" v="1735" actId="1076"/>
          <ac:picMkLst>
            <pc:docMk/>
            <pc:sldMk cId="573893957" sldId="425"/>
            <ac:picMk id="5" creationId="{0212F543-CC66-4480-8D3C-BC593356FCA4}"/>
          </ac:picMkLst>
        </pc:picChg>
        <pc:picChg chg="mod">
          <ac:chgData name="Griffiths, Llinos" userId="e55d7c88-a4fd-4525-aba4-f877a7950fac" providerId="ADAL" clId="{B307FEC0-B832-4378-8EB0-180216910826}" dt="2022-04-06T14:32:29.825" v="531" actId="14100"/>
          <ac:picMkLst>
            <pc:docMk/>
            <pc:sldMk cId="573893957" sldId="425"/>
            <ac:picMk id="6" creationId="{BD2E4A0D-23DF-4E1E-83D1-0312D8712340}"/>
          </ac:picMkLst>
        </pc:picChg>
        <pc:picChg chg="add del mod">
          <ac:chgData name="Griffiths, Llinos" userId="e55d7c88-a4fd-4525-aba4-f877a7950fac" providerId="ADAL" clId="{B307FEC0-B832-4378-8EB0-180216910826}" dt="2022-04-06T14:32:50.250" v="532" actId="478"/>
          <ac:picMkLst>
            <pc:docMk/>
            <pc:sldMk cId="573893957" sldId="425"/>
            <ac:picMk id="1026" creationId="{26064BE6-A496-46CF-A18B-594C01344C22}"/>
          </ac:picMkLst>
        </pc:picChg>
      </pc:sldChg>
      <pc:sldChg chg="addSp modSp mod">
        <pc:chgData name="Griffiths, Llinos" userId="e55d7c88-a4fd-4525-aba4-f877a7950fac" providerId="ADAL" clId="{B307FEC0-B832-4378-8EB0-180216910826}" dt="2022-04-06T15:47:49.670" v="1792" actId="1076"/>
        <pc:sldMkLst>
          <pc:docMk/>
          <pc:sldMk cId="436861654" sldId="426"/>
        </pc:sldMkLst>
        <pc:spChg chg="mod">
          <ac:chgData name="Griffiths, Llinos" userId="e55d7c88-a4fd-4525-aba4-f877a7950fac" providerId="ADAL" clId="{B307FEC0-B832-4378-8EB0-180216910826}" dt="2022-04-06T15:47:49.670" v="1792" actId="1076"/>
          <ac:spMkLst>
            <pc:docMk/>
            <pc:sldMk cId="436861654" sldId="426"/>
            <ac:spMk id="2" creationId="{563C4F85-AFF0-4AAB-BBB5-6CDD63FE5275}"/>
          </ac:spMkLst>
        </pc:spChg>
        <pc:spChg chg="add mod">
          <ac:chgData name="Griffiths, Llinos" userId="e55d7c88-a4fd-4525-aba4-f877a7950fac" providerId="ADAL" clId="{B307FEC0-B832-4378-8EB0-180216910826}" dt="2022-04-06T15:47:42.325" v="1791" actId="1076"/>
          <ac:spMkLst>
            <pc:docMk/>
            <pc:sldMk cId="436861654" sldId="426"/>
            <ac:spMk id="3" creationId="{C2AB4409-F3D6-4DC0-BCDE-F04436D5C48B}"/>
          </ac:spMkLst>
        </pc:spChg>
        <pc:spChg chg="mod">
          <ac:chgData name="Griffiths, Llinos" userId="e55d7c88-a4fd-4525-aba4-f877a7950fac" providerId="ADAL" clId="{B307FEC0-B832-4378-8EB0-180216910826}" dt="2022-04-05T13:28:17.787" v="48" actId="1076"/>
          <ac:spMkLst>
            <pc:docMk/>
            <pc:sldMk cId="436861654" sldId="426"/>
            <ac:spMk id="4" creationId="{E490F47D-B4C9-4261-B06A-F7CB1B386CE6}"/>
          </ac:spMkLst>
        </pc:spChg>
        <pc:picChg chg="mod">
          <ac:chgData name="Griffiths, Llinos" userId="e55d7c88-a4fd-4525-aba4-f877a7950fac" providerId="ADAL" clId="{B307FEC0-B832-4378-8EB0-180216910826}" dt="2022-04-05T13:52:08.632" v="301" actId="14100"/>
          <ac:picMkLst>
            <pc:docMk/>
            <pc:sldMk cId="436861654" sldId="426"/>
            <ac:picMk id="5" creationId="{7E45EF0E-ED30-4B09-B640-D94C32873C71}"/>
          </ac:picMkLst>
        </pc:picChg>
      </pc:sldChg>
      <pc:sldChg chg="modSp mod">
        <pc:chgData name="Griffiths, Llinos" userId="e55d7c88-a4fd-4525-aba4-f877a7950fac" providerId="ADAL" clId="{B307FEC0-B832-4378-8EB0-180216910826}" dt="2022-04-06T15:30:18.377" v="1736" actId="1076"/>
        <pc:sldMkLst>
          <pc:docMk/>
          <pc:sldMk cId="1881669786" sldId="427"/>
        </pc:sldMkLst>
        <pc:spChg chg="mod">
          <ac:chgData name="Griffiths, Llinos" userId="e55d7c88-a4fd-4525-aba4-f877a7950fac" providerId="ADAL" clId="{B307FEC0-B832-4378-8EB0-180216910826}" dt="2022-04-05T13:29:43.254" v="61" actId="123"/>
          <ac:spMkLst>
            <pc:docMk/>
            <pc:sldMk cId="1881669786" sldId="427"/>
            <ac:spMk id="6" creationId="{5FC3F269-4854-44CA-B8C5-DA16ED710754}"/>
          </ac:spMkLst>
        </pc:spChg>
        <pc:spChg chg="mod">
          <ac:chgData name="Griffiths, Llinos" userId="e55d7c88-a4fd-4525-aba4-f877a7950fac" providerId="ADAL" clId="{B307FEC0-B832-4378-8EB0-180216910826}" dt="2022-04-05T13:29:46.348" v="62" actId="123"/>
          <ac:spMkLst>
            <pc:docMk/>
            <pc:sldMk cId="1881669786" sldId="427"/>
            <ac:spMk id="9" creationId="{D22000E8-E8D1-439A-80BA-A2C88C18ABED}"/>
          </ac:spMkLst>
        </pc:spChg>
        <pc:picChg chg="mod">
          <ac:chgData name="Griffiths, Llinos" userId="e55d7c88-a4fd-4525-aba4-f877a7950fac" providerId="ADAL" clId="{B307FEC0-B832-4378-8EB0-180216910826}" dt="2022-04-06T15:30:18.377" v="1736" actId="1076"/>
          <ac:picMkLst>
            <pc:docMk/>
            <pc:sldMk cId="1881669786" sldId="427"/>
            <ac:picMk id="8" creationId="{5E0198FF-BB76-46B2-AC6B-C911521D6E5C}"/>
          </ac:picMkLst>
        </pc:picChg>
      </pc:sldChg>
      <pc:sldChg chg="addSp delSp modSp mod">
        <pc:chgData name="Griffiths, Llinos" userId="e55d7c88-a4fd-4525-aba4-f877a7950fac" providerId="ADAL" clId="{B307FEC0-B832-4378-8EB0-180216910826}" dt="2022-04-13T09:58:22.020" v="2170" actId="20577"/>
        <pc:sldMkLst>
          <pc:docMk/>
          <pc:sldMk cId="3766604248" sldId="428"/>
        </pc:sldMkLst>
        <pc:spChg chg="add del mod">
          <ac:chgData name="Griffiths, Llinos" userId="e55d7c88-a4fd-4525-aba4-f877a7950fac" providerId="ADAL" clId="{B307FEC0-B832-4378-8EB0-180216910826}" dt="2022-04-05T13:25:43.887" v="23"/>
          <ac:spMkLst>
            <pc:docMk/>
            <pc:sldMk cId="3766604248" sldId="428"/>
            <ac:spMk id="2" creationId="{15802F6B-840D-420C-A435-7EABE0B0E5C5}"/>
          </ac:spMkLst>
        </pc:spChg>
        <pc:spChg chg="add del mod">
          <ac:chgData name="Griffiths, Llinos" userId="e55d7c88-a4fd-4525-aba4-f877a7950fac" providerId="ADAL" clId="{B307FEC0-B832-4378-8EB0-180216910826}" dt="2022-04-05T13:25:43.887" v="25"/>
          <ac:spMkLst>
            <pc:docMk/>
            <pc:sldMk cId="3766604248" sldId="428"/>
            <ac:spMk id="3" creationId="{DD1F9364-7501-4669-94CF-1F83B9FBE691}"/>
          </ac:spMkLst>
        </pc:spChg>
        <pc:spChg chg="add mod">
          <ac:chgData name="Griffiths, Llinos" userId="e55d7c88-a4fd-4525-aba4-f877a7950fac" providerId="ADAL" clId="{B307FEC0-B832-4378-8EB0-180216910826}" dt="2022-04-13T09:58:22.020" v="2170" actId="20577"/>
          <ac:spMkLst>
            <pc:docMk/>
            <pc:sldMk cId="3766604248" sldId="428"/>
            <ac:spMk id="4" creationId="{C26AE8F0-CC70-4C8C-906F-BA911FD4BA67}"/>
          </ac:spMkLst>
        </pc:spChg>
        <pc:spChg chg="del mod">
          <ac:chgData name="Griffiths, Llinos" userId="e55d7c88-a4fd-4525-aba4-f877a7950fac" providerId="ADAL" clId="{B307FEC0-B832-4378-8EB0-180216910826}" dt="2022-04-05T13:38:31.319" v="134" actId="21"/>
          <ac:spMkLst>
            <pc:docMk/>
            <pc:sldMk cId="3766604248" sldId="428"/>
            <ac:spMk id="6" creationId="{5FC3F269-4854-44CA-B8C5-DA16ED710754}"/>
          </ac:spMkLst>
        </pc:spChg>
        <pc:spChg chg="mod">
          <ac:chgData name="Griffiths, Llinos" userId="e55d7c88-a4fd-4525-aba4-f877a7950fac" providerId="ADAL" clId="{B307FEC0-B832-4378-8EB0-180216910826}" dt="2022-04-05T13:54:15.343" v="328" actId="1076"/>
          <ac:spMkLst>
            <pc:docMk/>
            <pc:sldMk cId="3766604248" sldId="428"/>
            <ac:spMk id="8" creationId="{A4DD6BB9-3F15-4D06-B5D5-C8AB79640F6E}"/>
          </ac:spMkLst>
        </pc:spChg>
        <pc:spChg chg="add del mod">
          <ac:chgData name="Griffiths, Llinos" userId="e55d7c88-a4fd-4525-aba4-f877a7950fac" providerId="ADAL" clId="{B307FEC0-B832-4378-8EB0-180216910826}" dt="2022-04-05T13:40:47" v="170" actId="478"/>
          <ac:spMkLst>
            <pc:docMk/>
            <pc:sldMk cId="3766604248" sldId="428"/>
            <ac:spMk id="10" creationId="{2DE352B1-D14A-43EB-BD67-C547E5C672A8}"/>
          </ac:spMkLst>
        </pc:spChg>
        <pc:spChg chg="add mod">
          <ac:chgData name="Griffiths, Llinos" userId="e55d7c88-a4fd-4525-aba4-f877a7950fac" providerId="ADAL" clId="{B307FEC0-B832-4378-8EB0-180216910826}" dt="2022-04-06T14:34:55.023" v="554" actId="1076"/>
          <ac:spMkLst>
            <pc:docMk/>
            <pc:sldMk cId="3766604248" sldId="428"/>
            <ac:spMk id="11" creationId="{EA5D52E5-46B4-47D1-B5EF-10A8BBB280C4}"/>
          </ac:spMkLst>
        </pc:spChg>
        <pc:picChg chg="del mod">
          <ac:chgData name="Griffiths, Llinos" userId="e55d7c88-a4fd-4525-aba4-f877a7950fac" providerId="ADAL" clId="{B307FEC0-B832-4378-8EB0-180216910826}" dt="2022-04-05T13:24:18.243" v="3" actId="21"/>
          <ac:picMkLst>
            <pc:docMk/>
            <pc:sldMk cId="3766604248" sldId="428"/>
            <ac:picMk id="5" creationId="{785E0734-0BE2-4ABD-A5D5-B238B27F82C7}"/>
          </ac:picMkLst>
        </pc:picChg>
        <pc:picChg chg="add mod">
          <ac:chgData name="Griffiths, Llinos" userId="e55d7c88-a4fd-4525-aba4-f877a7950fac" providerId="ADAL" clId="{B307FEC0-B832-4378-8EB0-180216910826}" dt="2022-04-06T14:34:33.193" v="546" actId="1076"/>
          <ac:picMkLst>
            <pc:docMk/>
            <pc:sldMk cId="3766604248" sldId="428"/>
            <ac:picMk id="6" creationId="{9FA517F7-4885-4978-8092-C4A2FB4ABED9}"/>
          </ac:picMkLst>
        </pc:picChg>
        <pc:picChg chg="add mod">
          <ac:chgData name="Griffiths, Llinos" userId="e55d7c88-a4fd-4525-aba4-f877a7950fac" providerId="ADAL" clId="{B307FEC0-B832-4378-8EB0-180216910826}" dt="2022-04-06T15:52:18.829" v="1812" actId="1076"/>
          <ac:picMkLst>
            <pc:docMk/>
            <pc:sldMk cId="3766604248" sldId="428"/>
            <ac:picMk id="7" creationId="{5625FD11-5723-490F-8A73-973AFBC92443}"/>
          </ac:picMkLst>
        </pc:picChg>
      </pc:sldChg>
      <pc:sldChg chg="addSp delSp modSp mod modAnim">
        <pc:chgData name="Griffiths, Llinos" userId="e55d7c88-a4fd-4525-aba4-f877a7950fac" providerId="ADAL" clId="{B307FEC0-B832-4378-8EB0-180216910826}" dt="2022-04-06T15:59:47.743" v="1869" actId="948"/>
        <pc:sldMkLst>
          <pc:docMk/>
          <pc:sldMk cId="3058031901" sldId="429"/>
        </pc:sldMkLst>
        <pc:spChg chg="add mod">
          <ac:chgData name="Griffiths, Llinos" userId="e55d7c88-a4fd-4525-aba4-f877a7950fac" providerId="ADAL" clId="{B307FEC0-B832-4378-8EB0-180216910826}" dt="2022-04-05T13:34:27.459" v="86" actId="1076"/>
          <ac:spMkLst>
            <pc:docMk/>
            <pc:sldMk cId="3058031901" sldId="429"/>
            <ac:spMk id="3" creationId="{0BAEF963-0CAE-42C4-BC0F-E2E050AC9DD3}"/>
          </ac:spMkLst>
        </pc:spChg>
        <pc:spChg chg="mod">
          <ac:chgData name="Griffiths, Llinos" userId="e55d7c88-a4fd-4525-aba4-f877a7950fac" providerId="ADAL" clId="{B307FEC0-B832-4378-8EB0-180216910826}" dt="2022-04-06T15:51:31.784" v="1805" actId="21"/>
          <ac:spMkLst>
            <pc:docMk/>
            <pc:sldMk cId="3058031901" sldId="429"/>
            <ac:spMk id="6" creationId="{5FC3F269-4854-44CA-B8C5-DA16ED710754}"/>
          </ac:spMkLst>
        </pc:spChg>
        <pc:spChg chg="add del mod">
          <ac:chgData name="Griffiths, Llinos" userId="e55d7c88-a4fd-4525-aba4-f877a7950fac" providerId="ADAL" clId="{B307FEC0-B832-4378-8EB0-180216910826}" dt="2022-04-05T13:55:11.024" v="344" actId="478"/>
          <ac:spMkLst>
            <pc:docMk/>
            <pc:sldMk cId="3058031901" sldId="429"/>
            <ac:spMk id="11" creationId="{A4C8F00D-CB5A-4D01-8CE7-A8CF216335C6}"/>
          </ac:spMkLst>
        </pc:spChg>
        <pc:spChg chg="add mod">
          <ac:chgData name="Griffiths, Llinos" userId="e55d7c88-a4fd-4525-aba4-f877a7950fac" providerId="ADAL" clId="{B307FEC0-B832-4378-8EB0-180216910826}" dt="2022-04-06T15:59:47.743" v="1869" actId="948"/>
          <ac:spMkLst>
            <pc:docMk/>
            <pc:sldMk cId="3058031901" sldId="429"/>
            <ac:spMk id="13" creationId="{1DFF0C1E-EA18-4342-9AB1-C79E95948806}"/>
          </ac:spMkLst>
        </pc:spChg>
        <pc:picChg chg="add mod">
          <ac:chgData name="Griffiths, Llinos" userId="e55d7c88-a4fd-4525-aba4-f877a7950fac" providerId="ADAL" clId="{B307FEC0-B832-4378-8EB0-180216910826}" dt="2022-04-06T15:54:08.149" v="1822" actId="14100"/>
          <ac:picMkLst>
            <pc:docMk/>
            <pc:sldMk cId="3058031901" sldId="429"/>
            <ac:picMk id="2" creationId="{D4AE3755-B5EC-4F4B-8C9A-ACA83B3A4B81}"/>
          </ac:picMkLst>
        </pc:picChg>
        <pc:picChg chg="add del mod">
          <ac:chgData name="Griffiths, Llinos" userId="e55d7c88-a4fd-4525-aba4-f877a7950fac" providerId="ADAL" clId="{B307FEC0-B832-4378-8EB0-180216910826}" dt="2022-04-05T13:35:59.655" v="105" actId="21"/>
          <ac:picMkLst>
            <pc:docMk/>
            <pc:sldMk cId="3058031901" sldId="429"/>
            <ac:picMk id="4" creationId="{68A29E27-61EA-41EC-A842-C75612DD0B3E}"/>
          </ac:picMkLst>
        </pc:picChg>
        <pc:picChg chg="add del mod">
          <ac:chgData name="Griffiths, Llinos" userId="e55d7c88-a4fd-4525-aba4-f877a7950fac" providerId="ADAL" clId="{B307FEC0-B832-4378-8EB0-180216910826}" dt="2022-04-05T13:41:54.870" v="181" actId="21"/>
          <ac:picMkLst>
            <pc:docMk/>
            <pc:sldMk cId="3058031901" sldId="429"/>
            <ac:picMk id="7" creationId="{D2C4CB50-1BBD-463B-BD11-42754E4BAE01}"/>
          </ac:picMkLst>
        </pc:picChg>
        <pc:picChg chg="add del mod">
          <ac:chgData name="Griffiths, Llinos" userId="e55d7c88-a4fd-4525-aba4-f877a7950fac" providerId="ADAL" clId="{B307FEC0-B832-4378-8EB0-180216910826}" dt="2022-04-05T13:37:49.850" v="128" actId="21"/>
          <ac:picMkLst>
            <pc:docMk/>
            <pc:sldMk cId="3058031901" sldId="429"/>
            <ac:picMk id="9" creationId="{D7E29263-54A3-44D2-9D10-153A51A02024}"/>
          </ac:picMkLst>
        </pc:picChg>
        <pc:picChg chg="add del mod">
          <ac:chgData name="Griffiths, Llinos" userId="e55d7c88-a4fd-4525-aba4-f877a7950fac" providerId="ADAL" clId="{B307FEC0-B832-4378-8EB0-180216910826}" dt="2022-04-05T13:58:34.727" v="401" actId="21"/>
          <ac:picMkLst>
            <pc:docMk/>
            <pc:sldMk cId="3058031901" sldId="429"/>
            <ac:picMk id="10" creationId="{A24B1960-2E65-4E1B-811D-9DB7D19BC066}"/>
          </ac:picMkLst>
        </pc:picChg>
        <pc:picChg chg="add mod">
          <ac:chgData name="Griffiths, Llinos" userId="e55d7c88-a4fd-4525-aba4-f877a7950fac" providerId="ADAL" clId="{B307FEC0-B832-4378-8EB0-180216910826}" dt="2022-04-06T15:53:41.756" v="1817" actId="1076"/>
          <ac:picMkLst>
            <pc:docMk/>
            <pc:sldMk cId="3058031901" sldId="429"/>
            <ac:picMk id="12" creationId="{DF6B7142-7297-4989-87FB-E3EFD20584F9}"/>
          </ac:picMkLst>
        </pc:picChg>
      </pc:sldChg>
      <pc:sldChg chg="addSp delSp modSp mod">
        <pc:chgData name="Griffiths, Llinos" userId="e55d7c88-a4fd-4525-aba4-f877a7950fac" providerId="ADAL" clId="{B307FEC0-B832-4378-8EB0-180216910826}" dt="2022-04-06T16:02:04.524" v="1886" actId="20577"/>
        <pc:sldMkLst>
          <pc:docMk/>
          <pc:sldMk cId="4103476104" sldId="430"/>
        </pc:sldMkLst>
        <pc:spChg chg="add mod">
          <ac:chgData name="Griffiths, Llinos" userId="e55d7c88-a4fd-4525-aba4-f877a7950fac" providerId="ADAL" clId="{B307FEC0-B832-4378-8EB0-180216910826}" dt="2022-04-06T16:02:04.524" v="1886" actId="20577"/>
          <ac:spMkLst>
            <pc:docMk/>
            <pc:sldMk cId="4103476104" sldId="430"/>
            <ac:spMk id="3" creationId="{AA7CD31A-9B37-4FAE-BD5F-0A53126B5277}"/>
          </ac:spMkLst>
        </pc:spChg>
        <pc:spChg chg="mod">
          <ac:chgData name="Griffiths, Llinos" userId="e55d7c88-a4fd-4525-aba4-f877a7950fac" providerId="ADAL" clId="{B307FEC0-B832-4378-8EB0-180216910826}" dt="2022-04-06T14:39:07.511" v="585" actId="1076"/>
          <ac:spMkLst>
            <pc:docMk/>
            <pc:sldMk cId="4103476104" sldId="430"/>
            <ac:spMk id="4" creationId="{E490F47D-B4C9-4261-B06A-F7CB1B386CE6}"/>
          </ac:spMkLst>
        </pc:spChg>
        <pc:spChg chg="mod">
          <ac:chgData name="Griffiths, Llinos" userId="e55d7c88-a4fd-4525-aba4-f877a7950fac" providerId="ADAL" clId="{B307FEC0-B832-4378-8EB0-180216910826}" dt="2022-04-06T16:01:42.242" v="1883" actId="14100"/>
          <ac:spMkLst>
            <pc:docMk/>
            <pc:sldMk cId="4103476104" sldId="430"/>
            <ac:spMk id="6" creationId="{5FC3F269-4854-44CA-B8C5-DA16ED710754}"/>
          </ac:spMkLst>
        </pc:spChg>
        <pc:picChg chg="add del mod ord">
          <ac:chgData name="Griffiths, Llinos" userId="e55d7c88-a4fd-4525-aba4-f877a7950fac" providerId="ADAL" clId="{B307FEC0-B832-4378-8EB0-180216910826}" dt="2022-04-06T15:55:09.886" v="1825" actId="478"/>
          <ac:picMkLst>
            <pc:docMk/>
            <pc:sldMk cId="4103476104" sldId="430"/>
            <ac:picMk id="2" creationId="{8658F88E-0F83-4F7D-AB89-1ADED39CB0D8}"/>
          </ac:picMkLst>
        </pc:picChg>
        <pc:picChg chg="add mod ord">
          <ac:chgData name="Griffiths, Llinos" userId="e55d7c88-a4fd-4525-aba4-f877a7950fac" providerId="ADAL" clId="{B307FEC0-B832-4378-8EB0-180216910826}" dt="2022-04-06T16:00:47.724" v="1873" actId="1076"/>
          <ac:picMkLst>
            <pc:docMk/>
            <pc:sldMk cId="4103476104" sldId="430"/>
            <ac:picMk id="5" creationId="{F75A79D7-0EFD-4804-951C-FEC57E23678F}"/>
          </ac:picMkLst>
        </pc:picChg>
        <pc:picChg chg="add del">
          <ac:chgData name="Griffiths, Llinos" userId="e55d7c88-a4fd-4525-aba4-f877a7950fac" providerId="ADAL" clId="{B307FEC0-B832-4378-8EB0-180216910826}" dt="2022-04-06T15:55:00.278" v="1824"/>
          <ac:picMkLst>
            <pc:docMk/>
            <pc:sldMk cId="4103476104" sldId="430"/>
            <ac:picMk id="11266" creationId="{5AAA36B8-6940-4883-AAE7-B8A9E5B8CA81}"/>
          </ac:picMkLst>
        </pc:picChg>
      </pc:sldChg>
      <pc:sldChg chg="modSp mod">
        <pc:chgData name="Griffiths, Llinos" userId="e55d7c88-a4fd-4525-aba4-f877a7950fac" providerId="ADAL" clId="{B307FEC0-B832-4378-8EB0-180216910826}" dt="2022-04-05T14:23:39.646" v="492" actId="207"/>
        <pc:sldMkLst>
          <pc:docMk/>
          <pc:sldMk cId="2420482949" sldId="431"/>
        </pc:sldMkLst>
        <pc:spChg chg="mod">
          <ac:chgData name="Griffiths, Llinos" userId="e55d7c88-a4fd-4525-aba4-f877a7950fac" providerId="ADAL" clId="{B307FEC0-B832-4378-8EB0-180216910826}" dt="2022-04-05T14:23:15.279" v="488" actId="207"/>
          <ac:spMkLst>
            <pc:docMk/>
            <pc:sldMk cId="2420482949" sldId="431"/>
            <ac:spMk id="7" creationId="{41069A43-FC7D-49EF-8D8F-3D763843F699}"/>
          </ac:spMkLst>
        </pc:spChg>
        <pc:spChg chg="mod">
          <ac:chgData name="Griffiths, Llinos" userId="e55d7c88-a4fd-4525-aba4-f877a7950fac" providerId="ADAL" clId="{B307FEC0-B832-4378-8EB0-180216910826}" dt="2022-04-05T14:23:15.279" v="488" actId="207"/>
          <ac:spMkLst>
            <pc:docMk/>
            <pc:sldMk cId="2420482949" sldId="431"/>
            <ac:spMk id="8" creationId="{3D13B688-5F4A-4434-8736-31E507F62CA8}"/>
          </ac:spMkLst>
        </pc:spChg>
        <pc:spChg chg="mod">
          <ac:chgData name="Griffiths, Llinos" userId="e55d7c88-a4fd-4525-aba4-f877a7950fac" providerId="ADAL" clId="{B307FEC0-B832-4378-8EB0-180216910826}" dt="2022-04-05T14:23:15.279" v="488" actId="207"/>
          <ac:spMkLst>
            <pc:docMk/>
            <pc:sldMk cId="2420482949" sldId="431"/>
            <ac:spMk id="9" creationId="{32F5EA3E-5902-4AA6-9F2E-8A1DAC0EAD43}"/>
          </ac:spMkLst>
        </pc:spChg>
        <pc:spChg chg="mod">
          <ac:chgData name="Griffiths, Llinos" userId="e55d7c88-a4fd-4525-aba4-f877a7950fac" providerId="ADAL" clId="{B307FEC0-B832-4378-8EB0-180216910826}" dt="2022-04-05T14:23:15.279" v="488" actId="207"/>
          <ac:spMkLst>
            <pc:docMk/>
            <pc:sldMk cId="2420482949" sldId="431"/>
            <ac:spMk id="11" creationId="{4EEDB4D2-8BB7-4E54-92F9-D74E90C79D22}"/>
          </ac:spMkLst>
        </pc:spChg>
        <pc:spChg chg="mod">
          <ac:chgData name="Griffiths, Llinos" userId="e55d7c88-a4fd-4525-aba4-f877a7950fac" providerId="ADAL" clId="{B307FEC0-B832-4378-8EB0-180216910826}" dt="2022-04-05T14:23:15.279" v="488" actId="207"/>
          <ac:spMkLst>
            <pc:docMk/>
            <pc:sldMk cId="2420482949" sldId="431"/>
            <ac:spMk id="12" creationId="{9B19E5F7-AD0E-4AD5-8E8A-236AE7AC5216}"/>
          </ac:spMkLst>
        </pc:spChg>
        <pc:spChg chg="mod">
          <ac:chgData name="Griffiths, Llinos" userId="e55d7c88-a4fd-4525-aba4-f877a7950fac" providerId="ADAL" clId="{B307FEC0-B832-4378-8EB0-180216910826}" dt="2022-04-05T14:23:15.279" v="488" actId="207"/>
          <ac:spMkLst>
            <pc:docMk/>
            <pc:sldMk cId="2420482949" sldId="431"/>
            <ac:spMk id="13" creationId="{87983552-E354-49E4-8B5B-C0B884459407}"/>
          </ac:spMkLst>
        </pc:spChg>
        <pc:spChg chg="mod">
          <ac:chgData name="Griffiths, Llinos" userId="e55d7c88-a4fd-4525-aba4-f877a7950fac" providerId="ADAL" clId="{B307FEC0-B832-4378-8EB0-180216910826}" dt="2022-04-05T14:23:15.279" v="488" actId="207"/>
          <ac:spMkLst>
            <pc:docMk/>
            <pc:sldMk cId="2420482949" sldId="431"/>
            <ac:spMk id="15" creationId="{DD43CCB3-A529-4170-922F-53A96F00A6D8}"/>
          </ac:spMkLst>
        </pc:spChg>
        <pc:spChg chg="mod">
          <ac:chgData name="Griffiths, Llinos" userId="e55d7c88-a4fd-4525-aba4-f877a7950fac" providerId="ADAL" clId="{B307FEC0-B832-4378-8EB0-180216910826}" dt="2022-04-05T14:23:15.279" v="488" actId="207"/>
          <ac:spMkLst>
            <pc:docMk/>
            <pc:sldMk cId="2420482949" sldId="431"/>
            <ac:spMk id="16" creationId="{FA519911-8EA7-4F1B-90C4-91F6C5D2172E}"/>
          </ac:spMkLst>
        </pc:spChg>
        <pc:spChg chg="mod">
          <ac:chgData name="Griffiths, Llinos" userId="e55d7c88-a4fd-4525-aba4-f877a7950fac" providerId="ADAL" clId="{B307FEC0-B832-4378-8EB0-180216910826}" dt="2022-04-05T14:23:15.279" v="488" actId="207"/>
          <ac:spMkLst>
            <pc:docMk/>
            <pc:sldMk cId="2420482949" sldId="431"/>
            <ac:spMk id="17" creationId="{EEE545A1-9CEF-422D-8AC3-6948B21E2FE3}"/>
          </ac:spMkLst>
        </pc:spChg>
        <pc:spChg chg="mod">
          <ac:chgData name="Griffiths, Llinos" userId="e55d7c88-a4fd-4525-aba4-f877a7950fac" providerId="ADAL" clId="{B307FEC0-B832-4378-8EB0-180216910826}" dt="2022-04-05T14:22:47.398" v="482" actId="207"/>
          <ac:spMkLst>
            <pc:docMk/>
            <pc:sldMk cId="2420482949" sldId="431"/>
            <ac:spMk id="19" creationId="{B471AAD3-C707-4BB3-80C7-B735ED2BE77E}"/>
          </ac:spMkLst>
        </pc:spChg>
        <pc:spChg chg="mod">
          <ac:chgData name="Griffiths, Llinos" userId="e55d7c88-a4fd-4525-aba4-f877a7950fac" providerId="ADAL" clId="{B307FEC0-B832-4378-8EB0-180216910826}" dt="2022-04-05T14:22:50.406" v="483" actId="207"/>
          <ac:spMkLst>
            <pc:docMk/>
            <pc:sldMk cId="2420482949" sldId="431"/>
            <ac:spMk id="20" creationId="{67D3CFE3-51DF-42F0-933A-7E0CC0C177A6}"/>
          </ac:spMkLst>
        </pc:spChg>
        <pc:spChg chg="mod">
          <ac:chgData name="Griffiths, Llinos" userId="e55d7c88-a4fd-4525-aba4-f877a7950fac" providerId="ADAL" clId="{B307FEC0-B832-4378-8EB0-180216910826}" dt="2022-04-05T14:23:15.279" v="488" actId="207"/>
          <ac:spMkLst>
            <pc:docMk/>
            <pc:sldMk cId="2420482949" sldId="431"/>
            <ac:spMk id="23" creationId="{541DA8E5-DEC0-4655-86EE-AFEE5A3891F4}"/>
          </ac:spMkLst>
        </pc:spChg>
        <pc:spChg chg="mod">
          <ac:chgData name="Griffiths, Llinos" userId="e55d7c88-a4fd-4525-aba4-f877a7950fac" providerId="ADAL" clId="{B307FEC0-B832-4378-8EB0-180216910826}" dt="2022-04-05T14:23:15.279" v="488" actId="207"/>
          <ac:spMkLst>
            <pc:docMk/>
            <pc:sldMk cId="2420482949" sldId="431"/>
            <ac:spMk id="24" creationId="{69C13B1D-C960-44AF-B93C-3D86A24571BF}"/>
          </ac:spMkLst>
        </pc:spChg>
        <pc:spChg chg="mod">
          <ac:chgData name="Griffiths, Llinos" userId="e55d7c88-a4fd-4525-aba4-f877a7950fac" providerId="ADAL" clId="{B307FEC0-B832-4378-8EB0-180216910826}" dt="2022-04-05T14:23:04.808" v="486" actId="2711"/>
          <ac:spMkLst>
            <pc:docMk/>
            <pc:sldMk cId="2420482949" sldId="431"/>
            <ac:spMk id="25" creationId="{4EA1ABA9-C0EF-4C64-983B-E27EED701483}"/>
          </ac:spMkLst>
        </pc:spChg>
        <pc:spChg chg="mod">
          <ac:chgData name="Griffiths, Llinos" userId="e55d7c88-a4fd-4525-aba4-f877a7950fac" providerId="ADAL" clId="{B307FEC0-B832-4378-8EB0-180216910826}" dt="2022-04-05T14:23:15.279" v="488" actId="207"/>
          <ac:spMkLst>
            <pc:docMk/>
            <pc:sldMk cId="2420482949" sldId="431"/>
            <ac:spMk id="26" creationId="{D1C88B26-1914-499B-B81B-6D0B0E5E831E}"/>
          </ac:spMkLst>
        </pc:spChg>
        <pc:spChg chg="mod">
          <ac:chgData name="Griffiths, Llinos" userId="e55d7c88-a4fd-4525-aba4-f877a7950fac" providerId="ADAL" clId="{B307FEC0-B832-4378-8EB0-180216910826}" dt="2022-04-05T14:23:15.279" v="488" actId="207"/>
          <ac:spMkLst>
            <pc:docMk/>
            <pc:sldMk cId="2420482949" sldId="431"/>
            <ac:spMk id="27" creationId="{C24CF4FD-0C49-4343-8EA0-C216F7CBFFA8}"/>
          </ac:spMkLst>
        </pc:spChg>
        <pc:spChg chg="mod">
          <ac:chgData name="Griffiths, Llinos" userId="e55d7c88-a4fd-4525-aba4-f877a7950fac" providerId="ADAL" clId="{B307FEC0-B832-4378-8EB0-180216910826}" dt="2022-04-05T14:23:25.915" v="489" actId="207"/>
          <ac:spMkLst>
            <pc:docMk/>
            <pc:sldMk cId="2420482949" sldId="431"/>
            <ac:spMk id="28" creationId="{3A324497-D474-42FF-882C-09071AB10DF9}"/>
          </ac:spMkLst>
        </pc:spChg>
        <pc:spChg chg="mod">
          <ac:chgData name="Griffiths, Llinos" userId="e55d7c88-a4fd-4525-aba4-f877a7950fac" providerId="ADAL" clId="{B307FEC0-B832-4378-8EB0-180216910826}" dt="2022-04-05T14:23:30.837" v="490" actId="207"/>
          <ac:spMkLst>
            <pc:docMk/>
            <pc:sldMk cId="2420482949" sldId="431"/>
            <ac:spMk id="29" creationId="{2C6468D6-571C-471D-8A76-1AEAADA727AA}"/>
          </ac:spMkLst>
        </pc:spChg>
        <pc:spChg chg="mod">
          <ac:chgData name="Griffiths, Llinos" userId="e55d7c88-a4fd-4525-aba4-f877a7950fac" providerId="ADAL" clId="{B307FEC0-B832-4378-8EB0-180216910826}" dt="2022-04-05T14:23:34.964" v="491" actId="207"/>
          <ac:spMkLst>
            <pc:docMk/>
            <pc:sldMk cId="2420482949" sldId="431"/>
            <ac:spMk id="30" creationId="{B67F8EFC-0F0D-4470-94A8-CA0433C2787D}"/>
          </ac:spMkLst>
        </pc:spChg>
        <pc:spChg chg="mod">
          <ac:chgData name="Griffiths, Llinos" userId="e55d7c88-a4fd-4525-aba4-f877a7950fac" providerId="ADAL" clId="{B307FEC0-B832-4378-8EB0-180216910826}" dt="2022-04-05T14:23:39.646" v="492" actId="207"/>
          <ac:spMkLst>
            <pc:docMk/>
            <pc:sldMk cId="2420482949" sldId="431"/>
            <ac:spMk id="31" creationId="{AB44C2FA-87B6-45CA-A5B4-1F800B720119}"/>
          </ac:spMkLst>
        </pc:spChg>
        <pc:spChg chg="mod">
          <ac:chgData name="Griffiths, Llinos" userId="e55d7c88-a4fd-4525-aba4-f877a7950fac" providerId="ADAL" clId="{B307FEC0-B832-4378-8EB0-180216910826}" dt="2022-04-05T14:23:15.279" v="488" actId="207"/>
          <ac:spMkLst>
            <pc:docMk/>
            <pc:sldMk cId="2420482949" sldId="431"/>
            <ac:spMk id="32" creationId="{C2A65571-2287-4B8B-A92C-752DD99ABB15}"/>
          </ac:spMkLst>
        </pc:spChg>
        <pc:grpChg chg="mod">
          <ac:chgData name="Griffiths, Llinos" userId="e55d7c88-a4fd-4525-aba4-f877a7950fac" providerId="ADAL" clId="{B307FEC0-B832-4378-8EB0-180216910826}" dt="2022-04-05T14:23:15.279" v="488" actId="207"/>
          <ac:grpSpMkLst>
            <pc:docMk/>
            <pc:sldMk cId="2420482949" sldId="431"/>
            <ac:grpSpMk id="2" creationId="{9DDF577F-628A-49EB-B7D1-567BDE2EB264}"/>
          </ac:grpSpMkLst>
        </pc:grpChg>
        <pc:grpChg chg="mod">
          <ac:chgData name="Griffiths, Llinos" userId="e55d7c88-a4fd-4525-aba4-f877a7950fac" providerId="ADAL" clId="{B307FEC0-B832-4378-8EB0-180216910826}" dt="2022-04-05T14:23:15.279" v="488" actId="207"/>
          <ac:grpSpMkLst>
            <pc:docMk/>
            <pc:sldMk cId="2420482949" sldId="431"/>
            <ac:grpSpMk id="5" creationId="{6E7090C3-043D-47CB-B774-5559DE486DC3}"/>
          </ac:grpSpMkLst>
        </pc:grpChg>
        <pc:grpChg chg="mod">
          <ac:chgData name="Griffiths, Llinos" userId="e55d7c88-a4fd-4525-aba4-f877a7950fac" providerId="ADAL" clId="{B307FEC0-B832-4378-8EB0-180216910826}" dt="2022-04-05T14:23:15.279" v="488" actId="207"/>
          <ac:grpSpMkLst>
            <pc:docMk/>
            <pc:sldMk cId="2420482949" sldId="431"/>
            <ac:grpSpMk id="10" creationId="{3ECEF3DD-4ACB-490C-B1CE-EFB517ADEE25}"/>
          </ac:grpSpMkLst>
        </pc:grpChg>
        <pc:grpChg chg="mod">
          <ac:chgData name="Griffiths, Llinos" userId="e55d7c88-a4fd-4525-aba4-f877a7950fac" providerId="ADAL" clId="{B307FEC0-B832-4378-8EB0-180216910826}" dt="2022-04-05T14:23:15.279" v="488" actId="207"/>
          <ac:grpSpMkLst>
            <pc:docMk/>
            <pc:sldMk cId="2420482949" sldId="431"/>
            <ac:grpSpMk id="14" creationId="{1243A189-587B-4B90-B79F-D7B9C411D3F2}"/>
          </ac:grpSpMkLst>
        </pc:grpChg>
        <pc:grpChg chg="mod">
          <ac:chgData name="Griffiths, Llinos" userId="e55d7c88-a4fd-4525-aba4-f877a7950fac" providerId="ADAL" clId="{B307FEC0-B832-4378-8EB0-180216910826}" dt="2022-04-05T14:23:15.279" v="488" actId="207"/>
          <ac:grpSpMkLst>
            <pc:docMk/>
            <pc:sldMk cId="2420482949" sldId="431"/>
            <ac:grpSpMk id="22" creationId="{25D9A282-6706-4218-9BBB-D5DCEAE9DC3B}"/>
          </ac:grpSpMkLst>
        </pc:grpChg>
      </pc:sldChg>
      <pc:sldChg chg="addSp delSp modSp mod">
        <pc:chgData name="Griffiths, Llinos" userId="e55d7c88-a4fd-4525-aba4-f877a7950fac" providerId="ADAL" clId="{B307FEC0-B832-4378-8EB0-180216910826}" dt="2022-04-06T16:14:32.168" v="2161" actId="1076"/>
        <pc:sldMkLst>
          <pc:docMk/>
          <pc:sldMk cId="2397270895" sldId="432"/>
        </pc:sldMkLst>
        <pc:spChg chg="mod">
          <ac:chgData name="Griffiths, Llinos" userId="e55d7c88-a4fd-4525-aba4-f877a7950fac" providerId="ADAL" clId="{B307FEC0-B832-4378-8EB0-180216910826}" dt="2022-04-06T16:01:04.830" v="1875" actId="123"/>
          <ac:spMkLst>
            <pc:docMk/>
            <pc:sldMk cId="2397270895" sldId="432"/>
            <ac:spMk id="2" creationId="{9536D67C-A6F3-41EF-8C77-A71470924A6C}"/>
          </ac:spMkLst>
        </pc:spChg>
        <pc:spChg chg="add mod">
          <ac:chgData name="Griffiths, Llinos" userId="e55d7c88-a4fd-4525-aba4-f877a7950fac" providerId="ADAL" clId="{B307FEC0-B832-4378-8EB0-180216910826}" dt="2022-04-06T16:01:02.039" v="1874" actId="123"/>
          <ac:spMkLst>
            <pc:docMk/>
            <pc:sldMk cId="2397270895" sldId="432"/>
            <ac:spMk id="3" creationId="{99E34268-64D8-4D52-80A8-ABDC7E687BD1}"/>
          </ac:spMkLst>
        </pc:spChg>
        <pc:spChg chg="add mod">
          <ac:chgData name="Griffiths, Llinos" userId="e55d7c88-a4fd-4525-aba4-f877a7950fac" providerId="ADAL" clId="{B307FEC0-B832-4378-8EB0-180216910826}" dt="2022-04-06T16:14:32.168" v="2161" actId="1076"/>
          <ac:spMkLst>
            <pc:docMk/>
            <pc:sldMk cId="2397270895" sldId="432"/>
            <ac:spMk id="4" creationId="{4C1119B0-FDF0-4C88-AD5D-A4BFEC750735}"/>
          </ac:spMkLst>
        </pc:spChg>
        <pc:picChg chg="add del mod">
          <ac:chgData name="Griffiths, Llinos" userId="e55d7c88-a4fd-4525-aba4-f877a7950fac" providerId="ADAL" clId="{B307FEC0-B832-4378-8EB0-180216910826}" dt="2022-04-06T14:41:40.951" v="696" actId="478"/>
          <ac:picMkLst>
            <pc:docMk/>
            <pc:sldMk cId="2397270895" sldId="432"/>
            <ac:picMk id="2050" creationId="{8FDC333B-474F-4E8D-8E2C-9BFA4737BC70}"/>
          </ac:picMkLst>
        </pc:picChg>
        <pc:picChg chg="add mod">
          <ac:chgData name="Griffiths, Llinos" userId="e55d7c88-a4fd-4525-aba4-f877a7950fac" providerId="ADAL" clId="{B307FEC0-B832-4378-8EB0-180216910826}" dt="2022-04-06T15:31:13.208" v="1743" actId="1076"/>
          <ac:picMkLst>
            <pc:docMk/>
            <pc:sldMk cId="2397270895" sldId="432"/>
            <ac:picMk id="2052" creationId="{0E65F3B4-1EFD-444D-911B-1B3153B2DA5F}"/>
          </ac:picMkLst>
        </pc:picChg>
      </pc:sldChg>
      <pc:sldChg chg="addSp modSp mod">
        <pc:chgData name="Griffiths, Llinos" userId="e55d7c88-a4fd-4525-aba4-f877a7950fac" providerId="ADAL" clId="{B307FEC0-B832-4378-8EB0-180216910826}" dt="2022-04-06T16:01:09.112" v="1876" actId="123"/>
        <pc:sldMkLst>
          <pc:docMk/>
          <pc:sldMk cId="1393493075" sldId="433"/>
        </pc:sldMkLst>
        <pc:spChg chg="mod">
          <ac:chgData name="Griffiths, Llinos" userId="e55d7c88-a4fd-4525-aba4-f877a7950fac" providerId="ADAL" clId="{B307FEC0-B832-4378-8EB0-180216910826}" dt="2022-04-06T16:01:09.112" v="1876" actId="123"/>
          <ac:spMkLst>
            <pc:docMk/>
            <pc:sldMk cId="1393493075" sldId="433"/>
            <ac:spMk id="2" creationId="{952E0E9D-D11D-462A-ACFA-062367786FF3}"/>
          </ac:spMkLst>
        </pc:spChg>
        <pc:spChg chg="add mod">
          <ac:chgData name="Griffiths, Llinos" userId="e55d7c88-a4fd-4525-aba4-f877a7950fac" providerId="ADAL" clId="{B307FEC0-B832-4378-8EB0-180216910826}" dt="2022-04-06T14:53:56.755" v="1190" actId="20577"/>
          <ac:spMkLst>
            <pc:docMk/>
            <pc:sldMk cId="1393493075" sldId="433"/>
            <ac:spMk id="3" creationId="{3BBFB238-BC0C-4725-8318-EACF72249D28}"/>
          </ac:spMkLst>
        </pc:spChg>
      </pc:sldChg>
      <pc:sldChg chg="addSp delSp modSp mod">
        <pc:chgData name="Griffiths, Llinos" userId="e55d7c88-a4fd-4525-aba4-f877a7950fac" providerId="ADAL" clId="{B307FEC0-B832-4378-8EB0-180216910826}" dt="2022-04-06T16:05:34.043" v="1901" actId="20577"/>
        <pc:sldMkLst>
          <pc:docMk/>
          <pc:sldMk cId="1438199773" sldId="434"/>
        </pc:sldMkLst>
        <pc:spChg chg="mod">
          <ac:chgData name="Griffiths, Llinos" userId="e55d7c88-a4fd-4525-aba4-f877a7950fac" providerId="ADAL" clId="{B307FEC0-B832-4378-8EB0-180216910826}" dt="2022-04-06T16:05:34.043" v="1901" actId="20577"/>
          <ac:spMkLst>
            <pc:docMk/>
            <pc:sldMk cId="1438199773" sldId="434"/>
            <ac:spMk id="2" creationId="{7672EF26-2F01-49CC-B34A-491B60724C1F}"/>
          </ac:spMkLst>
        </pc:spChg>
        <pc:spChg chg="add mod">
          <ac:chgData name="Griffiths, Llinos" userId="e55d7c88-a4fd-4525-aba4-f877a7950fac" providerId="ADAL" clId="{B307FEC0-B832-4378-8EB0-180216910826}" dt="2022-04-06T14:59:04.732" v="1365" actId="6549"/>
          <ac:spMkLst>
            <pc:docMk/>
            <pc:sldMk cId="1438199773" sldId="434"/>
            <ac:spMk id="3" creationId="{6C3B558F-6931-4561-9F37-FA054DFEC8E7}"/>
          </ac:spMkLst>
        </pc:spChg>
        <pc:picChg chg="add del mod">
          <ac:chgData name="Griffiths, Llinos" userId="e55d7c88-a4fd-4525-aba4-f877a7950fac" providerId="ADAL" clId="{B307FEC0-B832-4378-8EB0-180216910826}" dt="2022-04-06T15:02:02.812" v="1407" actId="21"/>
          <ac:picMkLst>
            <pc:docMk/>
            <pc:sldMk cId="1438199773" sldId="434"/>
            <ac:picMk id="4" creationId="{1DC5F6AA-7D8F-4FFD-A7A1-9262F37B609D}"/>
          </ac:picMkLst>
        </pc:picChg>
        <pc:picChg chg="add mod">
          <ac:chgData name="Griffiths, Llinos" userId="e55d7c88-a4fd-4525-aba4-f877a7950fac" providerId="ADAL" clId="{B307FEC0-B832-4378-8EB0-180216910826}" dt="2022-04-06T15:31:28.209" v="1746" actId="14100"/>
          <ac:picMkLst>
            <pc:docMk/>
            <pc:sldMk cId="1438199773" sldId="434"/>
            <ac:picMk id="5" creationId="{FB711BD2-2A21-4ADD-8CFB-57A90681C6AC}"/>
          </ac:picMkLst>
        </pc:picChg>
      </pc:sldChg>
      <pc:sldChg chg="addSp delSp modSp mod">
        <pc:chgData name="Griffiths, Llinos" userId="e55d7c88-a4fd-4525-aba4-f877a7950fac" providerId="ADAL" clId="{B307FEC0-B832-4378-8EB0-180216910826}" dt="2022-04-06T15:48:59.454" v="1793" actId="1076"/>
        <pc:sldMkLst>
          <pc:docMk/>
          <pc:sldMk cId="3559076104" sldId="435"/>
        </pc:sldMkLst>
        <pc:spChg chg="mod">
          <ac:chgData name="Griffiths, Llinos" userId="e55d7c88-a4fd-4525-aba4-f877a7950fac" providerId="ADAL" clId="{B307FEC0-B832-4378-8EB0-180216910826}" dt="2022-04-06T15:29:12.787" v="1725" actId="120"/>
          <ac:spMkLst>
            <pc:docMk/>
            <pc:sldMk cId="3559076104" sldId="435"/>
            <ac:spMk id="2" creationId="{21612A94-3BFA-4026-A37B-E7FD932928CF}"/>
          </ac:spMkLst>
        </pc:spChg>
        <pc:spChg chg="add del mod">
          <ac:chgData name="Griffiths, Llinos" userId="e55d7c88-a4fd-4525-aba4-f877a7950fac" providerId="ADAL" clId="{B307FEC0-B832-4378-8EB0-180216910826}" dt="2022-04-06T14:59:43.052" v="1376" actId="478"/>
          <ac:spMkLst>
            <pc:docMk/>
            <pc:sldMk cId="3559076104" sldId="435"/>
            <ac:spMk id="3" creationId="{B1A652E5-DD41-4303-A24B-BC5F39A25CF6}"/>
          </ac:spMkLst>
        </pc:spChg>
        <pc:spChg chg="add mod">
          <ac:chgData name="Griffiths, Llinos" userId="e55d7c88-a4fd-4525-aba4-f877a7950fac" providerId="ADAL" clId="{B307FEC0-B832-4378-8EB0-180216910826}" dt="2022-04-06T15:01:31.544" v="1399"/>
          <ac:spMkLst>
            <pc:docMk/>
            <pc:sldMk cId="3559076104" sldId="435"/>
            <ac:spMk id="4" creationId="{7FB018D2-7E3A-4274-B9C1-91E9DA588EB3}"/>
          </ac:spMkLst>
        </pc:spChg>
        <pc:spChg chg="add del">
          <ac:chgData name="Griffiths, Llinos" userId="e55d7c88-a4fd-4525-aba4-f877a7950fac" providerId="ADAL" clId="{B307FEC0-B832-4378-8EB0-180216910826}" dt="2022-04-06T15:04:04.244" v="1445" actId="22"/>
          <ac:spMkLst>
            <pc:docMk/>
            <pc:sldMk cId="3559076104" sldId="435"/>
            <ac:spMk id="9" creationId="{D61375ED-9827-4C29-BA54-0D8698929FE7}"/>
          </ac:spMkLst>
        </pc:spChg>
        <pc:spChg chg="add mod">
          <ac:chgData name="Griffiths, Llinos" userId="e55d7c88-a4fd-4525-aba4-f877a7950fac" providerId="ADAL" clId="{B307FEC0-B832-4378-8EB0-180216910826}" dt="2022-04-06T15:48:59.454" v="1793" actId="1076"/>
          <ac:spMkLst>
            <pc:docMk/>
            <pc:sldMk cId="3559076104" sldId="435"/>
            <ac:spMk id="11" creationId="{CE33FBF4-1199-4D29-ACC8-DBD3F434EED4}"/>
          </ac:spMkLst>
        </pc:spChg>
        <pc:picChg chg="add del mod">
          <ac:chgData name="Griffiths, Llinos" userId="e55d7c88-a4fd-4525-aba4-f877a7950fac" providerId="ADAL" clId="{B307FEC0-B832-4378-8EB0-180216910826}" dt="2022-04-06T15:02:07.166" v="1409" actId="21"/>
          <ac:picMkLst>
            <pc:docMk/>
            <pc:sldMk cId="3559076104" sldId="435"/>
            <ac:picMk id="5" creationId="{0E74B46B-EA89-4260-A5E3-448A65FE1EFA}"/>
          </ac:picMkLst>
        </pc:picChg>
        <pc:picChg chg="add mod">
          <ac:chgData name="Griffiths, Llinos" userId="e55d7c88-a4fd-4525-aba4-f877a7950fac" providerId="ADAL" clId="{B307FEC0-B832-4378-8EB0-180216910826}" dt="2022-04-06T15:07:04.278" v="1523" actId="1076"/>
          <ac:picMkLst>
            <pc:docMk/>
            <pc:sldMk cId="3559076104" sldId="435"/>
            <ac:picMk id="6" creationId="{ADC7757D-53EB-4DC5-8101-7846765C1FB0}"/>
          </ac:picMkLst>
        </pc:picChg>
        <pc:picChg chg="add mod">
          <ac:chgData name="Griffiths, Llinos" userId="e55d7c88-a4fd-4525-aba4-f877a7950fac" providerId="ADAL" clId="{B307FEC0-B832-4378-8EB0-180216910826}" dt="2022-04-06T15:06:58.351" v="1512" actId="14100"/>
          <ac:picMkLst>
            <pc:docMk/>
            <pc:sldMk cId="3559076104" sldId="435"/>
            <ac:picMk id="7" creationId="{A3EA5E6E-823C-485F-906D-2B54F1B9D72F}"/>
          </ac:picMkLst>
        </pc:picChg>
      </pc:sldChg>
      <pc:sldChg chg="addSp delSp modSp new del mod delAnim modAnim">
        <pc:chgData name="Griffiths, Llinos" userId="e55d7c88-a4fd-4525-aba4-f877a7950fac" providerId="ADAL" clId="{B307FEC0-B832-4378-8EB0-180216910826}" dt="2022-04-05T13:44:35.058" v="211" actId="47"/>
        <pc:sldMkLst>
          <pc:docMk/>
          <pc:sldMk cId="108394636" sldId="436"/>
        </pc:sldMkLst>
        <pc:spChg chg="mod">
          <ac:chgData name="Griffiths, Llinos" userId="e55d7c88-a4fd-4525-aba4-f877a7950fac" providerId="ADAL" clId="{B307FEC0-B832-4378-8EB0-180216910826}" dt="2022-04-05T13:43:17.767" v="199" actId="21"/>
          <ac:spMkLst>
            <pc:docMk/>
            <pc:sldMk cId="108394636" sldId="436"/>
            <ac:spMk id="2" creationId="{9F185AEB-3FBF-4C84-B7C1-8689C21F1418}"/>
          </ac:spMkLst>
        </pc:spChg>
        <pc:spChg chg="add mod">
          <ac:chgData name="Griffiths, Llinos" userId="e55d7c88-a4fd-4525-aba4-f877a7950fac" providerId="ADAL" clId="{B307FEC0-B832-4378-8EB0-180216910826}" dt="2022-04-05T13:34:23.787" v="85" actId="1076"/>
          <ac:spMkLst>
            <pc:docMk/>
            <pc:sldMk cId="108394636" sldId="436"/>
            <ac:spMk id="4" creationId="{76AF6C7D-946C-4D02-846E-E49F6C57A483}"/>
          </ac:spMkLst>
        </pc:spChg>
        <pc:spChg chg="add del mod">
          <ac:chgData name="Griffiths, Llinos" userId="e55d7c88-a4fd-4525-aba4-f877a7950fac" providerId="ADAL" clId="{B307FEC0-B832-4378-8EB0-180216910826}" dt="2022-04-05T13:36:30.988" v="111" actId="478"/>
          <ac:spMkLst>
            <pc:docMk/>
            <pc:sldMk cId="108394636" sldId="436"/>
            <ac:spMk id="6" creationId="{C1689C5F-DB68-4F5C-844C-7AD103557B2B}"/>
          </ac:spMkLst>
        </pc:spChg>
        <pc:picChg chg="add del mod">
          <ac:chgData name="Griffiths, Llinos" userId="e55d7c88-a4fd-4525-aba4-f877a7950fac" providerId="ADAL" clId="{B307FEC0-B832-4378-8EB0-180216910826}" dt="2022-04-05T13:43:44.985" v="202" actId="21"/>
          <ac:picMkLst>
            <pc:docMk/>
            <pc:sldMk cId="108394636" sldId="436"/>
            <ac:picMk id="3" creationId="{ADE3CBF5-24A7-4F39-93A8-97F20EBCCBE7}"/>
          </ac:picMkLst>
        </pc:picChg>
        <pc:picChg chg="add mod">
          <ac:chgData name="Griffiths, Llinos" userId="e55d7c88-a4fd-4525-aba4-f877a7950fac" providerId="ADAL" clId="{B307FEC0-B832-4378-8EB0-180216910826}" dt="2022-04-05T13:37:05.897" v="119" actId="1076"/>
          <ac:picMkLst>
            <pc:docMk/>
            <pc:sldMk cId="108394636" sldId="436"/>
            <ac:picMk id="7" creationId="{97773A73-0A21-477D-9F81-5E3D2BD8394A}"/>
          </ac:picMkLst>
        </pc:picChg>
        <pc:picChg chg="add del mod">
          <ac:chgData name="Griffiths, Llinos" userId="e55d7c88-a4fd-4525-aba4-f877a7950fac" providerId="ADAL" clId="{B307FEC0-B832-4378-8EB0-180216910826}" dt="2022-04-05T13:40:05.780" v="160" actId="21"/>
          <ac:picMkLst>
            <pc:docMk/>
            <pc:sldMk cId="108394636" sldId="436"/>
            <ac:picMk id="8" creationId="{C30BF321-1559-44A1-950E-BA2B32F4A5BC}"/>
          </ac:picMkLst>
        </pc:picChg>
      </pc:sldChg>
      <pc:sldChg chg="addSp delSp modSp new mod">
        <pc:chgData name="Griffiths, Llinos" userId="e55d7c88-a4fd-4525-aba4-f877a7950fac" providerId="ADAL" clId="{B307FEC0-B832-4378-8EB0-180216910826}" dt="2022-04-06T15:59:33.812" v="1868" actId="948"/>
        <pc:sldMkLst>
          <pc:docMk/>
          <pc:sldMk cId="217530748" sldId="437"/>
        </pc:sldMkLst>
        <pc:spChg chg="del">
          <ac:chgData name="Griffiths, Llinos" userId="e55d7c88-a4fd-4525-aba4-f877a7950fac" providerId="ADAL" clId="{B307FEC0-B832-4378-8EB0-180216910826}" dt="2022-04-05T13:38:34.465" v="135"/>
          <ac:spMkLst>
            <pc:docMk/>
            <pc:sldMk cId="217530748" sldId="437"/>
            <ac:spMk id="2" creationId="{5C663B43-2FFD-4EA0-AD80-1B7ADD2EFFDC}"/>
          </ac:spMkLst>
        </pc:spChg>
        <pc:spChg chg="add mod">
          <ac:chgData name="Griffiths, Llinos" userId="e55d7c88-a4fd-4525-aba4-f877a7950fac" providerId="ADAL" clId="{B307FEC0-B832-4378-8EB0-180216910826}" dt="2022-04-06T15:59:33.812" v="1868" actId="948"/>
          <ac:spMkLst>
            <pc:docMk/>
            <pc:sldMk cId="217530748" sldId="437"/>
            <ac:spMk id="2" creationId="{F31B48A5-53ED-4DF1-B7C3-B80F2AB98057}"/>
          </ac:spMkLst>
        </pc:spChg>
        <pc:spChg chg="add mod">
          <ac:chgData name="Griffiths, Llinos" userId="e55d7c88-a4fd-4525-aba4-f877a7950fac" providerId="ADAL" clId="{B307FEC0-B832-4378-8EB0-180216910826}" dt="2022-04-06T15:50:57.829" v="1799" actId="1076"/>
          <ac:spMkLst>
            <pc:docMk/>
            <pc:sldMk cId="217530748" sldId="437"/>
            <ac:spMk id="3" creationId="{E2B88242-3D81-4429-874D-36427DCCAEC2}"/>
          </ac:spMkLst>
        </pc:spChg>
        <pc:spChg chg="add mod">
          <ac:chgData name="Griffiths, Llinos" userId="e55d7c88-a4fd-4525-aba4-f877a7950fac" providerId="ADAL" clId="{B307FEC0-B832-4378-8EB0-180216910826}" dt="2022-04-05T14:19:43.367" v="453" actId="1076"/>
          <ac:spMkLst>
            <pc:docMk/>
            <pc:sldMk cId="217530748" sldId="437"/>
            <ac:spMk id="6" creationId="{1CDACE39-207E-4C96-A632-EACDAF0DDDBC}"/>
          </ac:spMkLst>
        </pc:spChg>
        <pc:spChg chg="add mod">
          <ac:chgData name="Griffiths, Llinos" userId="e55d7c88-a4fd-4525-aba4-f877a7950fac" providerId="ADAL" clId="{B307FEC0-B832-4378-8EB0-180216910826}" dt="2022-04-06T15:51:19.829" v="1804" actId="1076"/>
          <ac:spMkLst>
            <pc:docMk/>
            <pc:sldMk cId="217530748" sldId="437"/>
            <ac:spMk id="9" creationId="{CE0C3C9F-4009-45F2-BBAF-1194E1A7D0C2}"/>
          </ac:spMkLst>
        </pc:spChg>
        <pc:picChg chg="add del mod">
          <ac:chgData name="Griffiths, Llinos" userId="e55d7c88-a4fd-4525-aba4-f877a7950fac" providerId="ADAL" clId="{B307FEC0-B832-4378-8EB0-180216910826}" dt="2022-04-05T13:42:12.209" v="186" actId="21"/>
          <ac:picMkLst>
            <pc:docMk/>
            <pc:sldMk cId="217530748" sldId="437"/>
            <ac:picMk id="4" creationId="{68E0D843-7FDA-4819-8A7A-1F3C7B7097D0}"/>
          </ac:picMkLst>
        </pc:picChg>
        <pc:picChg chg="add del mod">
          <ac:chgData name="Griffiths, Llinos" userId="e55d7c88-a4fd-4525-aba4-f877a7950fac" providerId="ADAL" clId="{B307FEC0-B832-4378-8EB0-180216910826}" dt="2022-04-05T13:55:45.576" v="349" actId="21"/>
          <ac:picMkLst>
            <pc:docMk/>
            <pc:sldMk cId="217530748" sldId="437"/>
            <ac:picMk id="5" creationId="{FF3EE1EF-0480-494C-BCE6-A224EBA27EAD}"/>
          </ac:picMkLst>
        </pc:picChg>
        <pc:picChg chg="add mod">
          <ac:chgData name="Griffiths, Llinos" userId="e55d7c88-a4fd-4525-aba4-f877a7950fac" providerId="ADAL" clId="{B307FEC0-B832-4378-8EB0-180216910826}" dt="2022-04-06T15:51:05.021" v="1802" actId="1076"/>
          <ac:picMkLst>
            <pc:docMk/>
            <pc:sldMk cId="217530748" sldId="437"/>
            <ac:picMk id="7" creationId="{8FE33366-F7DC-416B-8CE0-18051A47D234}"/>
          </ac:picMkLst>
        </pc:picChg>
        <pc:picChg chg="add del mod">
          <ac:chgData name="Griffiths, Llinos" userId="e55d7c88-a4fd-4525-aba4-f877a7950fac" providerId="ADAL" clId="{B307FEC0-B832-4378-8EB0-180216910826}" dt="2022-04-05T14:00:02.910" v="416" actId="478"/>
          <ac:picMkLst>
            <pc:docMk/>
            <pc:sldMk cId="217530748" sldId="437"/>
            <ac:picMk id="8" creationId="{A8FA361B-B39B-4638-A214-A3B3395EEE36}"/>
          </ac:picMkLst>
        </pc:picChg>
      </pc:sldChg>
      <pc:sldChg chg="addSp delSp modSp new mod">
        <pc:chgData name="Griffiths, Llinos" userId="e55d7c88-a4fd-4525-aba4-f877a7950fac" providerId="ADAL" clId="{B307FEC0-B832-4378-8EB0-180216910826}" dt="2022-04-06T16:06:00.289" v="1908" actId="1076"/>
        <pc:sldMkLst>
          <pc:docMk/>
          <pc:sldMk cId="1432275943" sldId="438"/>
        </pc:sldMkLst>
        <pc:spChg chg="del">
          <ac:chgData name="Griffiths, Llinos" userId="e55d7c88-a4fd-4525-aba4-f877a7950fac" providerId="ADAL" clId="{B307FEC0-B832-4378-8EB0-180216910826}" dt="2022-04-06T15:08:01.706" v="1533"/>
          <ac:spMkLst>
            <pc:docMk/>
            <pc:sldMk cId="1432275943" sldId="438"/>
            <ac:spMk id="2" creationId="{5831FD47-3FEC-4D49-A4F1-DC41FBBC1BFB}"/>
          </ac:spMkLst>
        </pc:spChg>
        <pc:spChg chg="add mod">
          <ac:chgData name="Griffiths, Llinos" userId="e55d7c88-a4fd-4525-aba4-f877a7950fac" providerId="ADAL" clId="{B307FEC0-B832-4378-8EB0-180216910826}" dt="2022-04-06T15:21:41.057" v="1622" actId="1076"/>
          <ac:spMkLst>
            <pc:docMk/>
            <pc:sldMk cId="1432275943" sldId="438"/>
            <ac:spMk id="3" creationId="{D9BA203A-2A1F-475F-B405-41A6051AC8C4}"/>
          </ac:spMkLst>
        </pc:spChg>
        <pc:spChg chg="add mod">
          <ac:chgData name="Griffiths, Llinos" userId="e55d7c88-a4fd-4525-aba4-f877a7950fac" providerId="ADAL" clId="{B307FEC0-B832-4378-8EB0-180216910826}" dt="2022-04-06T16:05:43.179" v="1906" actId="20577"/>
          <ac:spMkLst>
            <pc:docMk/>
            <pc:sldMk cId="1432275943" sldId="438"/>
            <ac:spMk id="5" creationId="{0162500C-4BBC-4FDA-AB72-4D92B82A1A68}"/>
          </ac:spMkLst>
        </pc:spChg>
        <pc:spChg chg="add mod">
          <ac:chgData name="Griffiths, Llinos" userId="e55d7c88-a4fd-4525-aba4-f877a7950fac" providerId="ADAL" clId="{B307FEC0-B832-4378-8EB0-180216910826}" dt="2022-04-06T16:06:00.289" v="1908" actId="1076"/>
          <ac:spMkLst>
            <pc:docMk/>
            <pc:sldMk cId="1432275943" sldId="438"/>
            <ac:spMk id="6" creationId="{642264F0-5103-495B-828A-7331291EB414}"/>
          </ac:spMkLst>
        </pc:spChg>
        <pc:picChg chg="add mod">
          <ac:chgData name="Griffiths, Llinos" userId="e55d7c88-a4fd-4525-aba4-f877a7950fac" providerId="ADAL" clId="{B307FEC0-B832-4378-8EB0-180216910826}" dt="2022-04-06T15:58:04.668" v="1863" actId="1076"/>
          <ac:picMkLst>
            <pc:docMk/>
            <pc:sldMk cId="1432275943" sldId="438"/>
            <ac:picMk id="4" creationId="{5C98DD2D-B14F-471D-B0BC-8BFCC38E5B79}"/>
          </ac:picMkLst>
        </pc:picChg>
      </pc:sldChg>
      <pc:sldChg chg="addSp delSp modSp new mod">
        <pc:chgData name="Griffiths, Llinos" userId="e55d7c88-a4fd-4525-aba4-f877a7950fac" providerId="ADAL" clId="{B307FEC0-B832-4378-8EB0-180216910826}" dt="2022-04-06T15:49:22.158" v="1795" actId="1076"/>
        <pc:sldMkLst>
          <pc:docMk/>
          <pc:sldMk cId="1989647639" sldId="439"/>
        </pc:sldMkLst>
        <pc:spChg chg="mod">
          <ac:chgData name="Griffiths, Llinos" userId="e55d7c88-a4fd-4525-aba4-f877a7950fac" providerId="ADAL" clId="{B307FEC0-B832-4378-8EB0-180216910826}" dt="2022-04-06T15:28:05.205" v="1710" actId="123"/>
          <ac:spMkLst>
            <pc:docMk/>
            <pc:sldMk cId="1989647639" sldId="439"/>
            <ac:spMk id="2" creationId="{7A36C3BC-0C61-4E5C-9EE3-9D645ABEBE71}"/>
          </ac:spMkLst>
        </pc:spChg>
        <pc:spChg chg="add mod">
          <ac:chgData name="Griffiths, Llinos" userId="e55d7c88-a4fd-4525-aba4-f877a7950fac" providerId="ADAL" clId="{B307FEC0-B832-4378-8EB0-180216910826}" dt="2022-04-06T15:19:03.506" v="1580" actId="1076"/>
          <ac:spMkLst>
            <pc:docMk/>
            <pc:sldMk cId="1989647639" sldId="439"/>
            <ac:spMk id="6" creationId="{5F6AC253-3652-4667-866A-56EC0D15DF19}"/>
          </ac:spMkLst>
        </pc:spChg>
        <pc:picChg chg="add mod">
          <ac:chgData name="Griffiths, Llinos" userId="e55d7c88-a4fd-4525-aba4-f877a7950fac" providerId="ADAL" clId="{B307FEC0-B832-4378-8EB0-180216910826}" dt="2022-04-06T15:49:22.158" v="1795" actId="1076"/>
          <ac:picMkLst>
            <pc:docMk/>
            <pc:sldMk cId="1989647639" sldId="439"/>
            <ac:picMk id="3" creationId="{05E48CA0-FDFB-4B3A-A6C4-8113D0D5F737}"/>
          </ac:picMkLst>
        </pc:picChg>
        <pc:picChg chg="add mod">
          <ac:chgData name="Griffiths, Llinos" userId="e55d7c88-a4fd-4525-aba4-f877a7950fac" providerId="ADAL" clId="{B307FEC0-B832-4378-8EB0-180216910826}" dt="2022-04-06T15:20:14.096" v="1600" actId="1076"/>
          <ac:picMkLst>
            <pc:docMk/>
            <pc:sldMk cId="1989647639" sldId="439"/>
            <ac:picMk id="4" creationId="{684F2338-5EE9-4A11-92C7-1E9D4BA947DE}"/>
          </ac:picMkLst>
        </pc:picChg>
        <pc:picChg chg="add del mod">
          <ac:chgData name="Griffiths, Llinos" userId="e55d7c88-a4fd-4525-aba4-f877a7950fac" providerId="ADAL" clId="{B307FEC0-B832-4378-8EB0-180216910826}" dt="2022-04-06T15:18:29.922" v="1572" actId="478"/>
          <ac:picMkLst>
            <pc:docMk/>
            <pc:sldMk cId="1989647639" sldId="439"/>
            <ac:picMk id="5" creationId="{89AF04FD-237A-4C18-9E65-3AEAF0221987}"/>
          </ac:picMkLst>
        </pc:picChg>
      </pc:sldChg>
      <pc:sldChg chg="new">
        <pc:chgData name="Griffiths, Llinos" userId="e55d7c88-a4fd-4525-aba4-f877a7950fac" providerId="ADAL" clId="{B307FEC0-B832-4378-8EB0-180216910826}" dt="2022-04-06T15:21:55.778" v="1626" actId="680"/>
        <pc:sldMkLst>
          <pc:docMk/>
          <pc:sldMk cId="2047288720" sldId="440"/>
        </pc:sldMkLst>
      </pc:sldChg>
      <pc:sldChg chg="addSp delSp modSp new mod">
        <pc:chgData name="Griffiths, Llinos" userId="e55d7c88-a4fd-4525-aba4-f877a7950fac" providerId="ADAL" clId="{B307FEC0-B832-4378-8EB0-180216910826}" dt="2022-04-11T11:23:38.400" v="2165" actId="20577"/>
        <pc:sldMkLst>
          <pc:docMk/>
          <pc:sldMk cId="4265155213" sldId="441"/>
        </pc:sldMkLst>
        <pc:spChg chg="mod">
          <ac:chgData name="Griffiths, Llinos" userId="e55d7c88-a4fd-4525-aba4-f877a7950fac" providerId="ADAL" clId="{B307FEC0-B832-4378-8EB0-180216910826}" dt="2022-04-11T11:23:38.400" v="2165" actId="20577"/>
          <ac:spMkLst>
            <pc:docMk/>
            <pc:sldMk cId="4265155213" sldId="441"/>
            <ac:spMk id="2" creationId="{F5942824-5743-42BF-8AC1-81EBF809BD98}"/>
          </ac:spMkLst>
        </pc:spChg>
        <pc:spChg chg="add mod">
          <ac:chgData name="Griffiths, Llinos" userId="e55d7c88-a4fd-4525-aba4-f877a7950fac" providerId="ADAL" clId="{B307FEC0-B832-4378-8EB0-180216910826}" dt="2022-04-06T16:09:40.105" v="2041" actId="1076"/>
          <ac:spMkLst>
            <pc:docMk/>
            <pc:sldMk cId="4265155213" sldId="441"/>
            <ac:spMk id="3" creationId="{65B824F0-AABC-4EEE-92DB-0E101F692AE6}"/>
          </ac:spMkLst>
        </pc:spChg>
        <pc:spChg chg="add del mod">
          <ac:chgData name="Griffiths, Llinos" userId="e55d7c88-a4fd-4525-aba4-f877a7950fac" providerId="ADAL" clId="{B307FEC0-B832-4378-8EB0-180216910826}" dt="2022-04-06T16:07:07.435" v="1921" actId="478"/>
          <ac:spMkLst>
            <pc:docMk/>
            <pc:sldMk cId="4265155213" sldId="441"/>
            <ac:spMk id="5" creationId="{7522A536-C0B5-411F-A51B-C3229DB927E3}"/>
          </ac:spMkLst>
        </pc:spChg>
        <pc:picChg chg="add del mod modCrop">
          <ac:chgData name="Griffiths, Llinos" userId="e55d7c88-a4fd-4525-aba4-f877a7950fac" providerId="ADAL" clId="{B307FEC0-B832-4378-8EB0-180216910826}" dt="2022-04-06T15:44:59.967" v="1765" actId="478"/>
          <ac:picMkLst>
            <pc:docMk/>
            <pc:sldMk cId="4265155213" sldId="441"/>
            <ac:picMk id="4" creationId="{792446CB-59A3-4F37-9FED-5FA558D758E4}"/>
          </ac:picMkLst>
        </pc:picChg>
        <pc:picChg chg="add mod ord modCrop">
          <ac:chgData name="Griffiths, Llinos" userId="e55d7c88-a4fd-4525-aba4-f877a7950fac" providerId="ADAL" clId="{B307FEC0-B832-4378-8EB0-180216910826}" dt="2022-04-06T16:09:25.817" v="2039" actId="14100"/>
          <ac:picMkLst>
            <pc:docMk/>
            <pc:sldMk cId="4265155213" sldId="441"/>
            <ac:picMk id="7" creationId="{A2984D43-C217-4EA9-8DD1-83D8AABA2E9E}"/>
          </ac:picMkLst>
        </pc:picChg>
        <pc:picChg chg="add mod">
          <ac:chgData name="Griffiths, Llinos" userId="e55d7c88-a4fd-4525-aba4-f877a7950fac" providerId="ADAL" clId="{B307FEC0-B832-4378-8EB0-180216910826}" dt="2022-04-06T16:09:29.857" v="2040" actId="1076"/>
          <ac:picMkLst>
            <pc:docMk/>
            <pc:sldMk cId="4265155213" sldId="441"/>
            <ac:picMk id="10242" creationId="{F33F1A1A-F6F6-4513-B40E-A9149DA139A9}"/>
          </ac:picMkLst>
        </pc:picChg>
      </pc:sldChg>
      <pc:sldChg chg="addSp modSp new mod">
        <pc:chgData name="Griffiths, Llinos" userId="e55d7c88-a4fd-4525-aba4-f877a7950fac" providerId="ADAL" clId="{B307FEC0-B832-4378-8EB0-180216910826}" dt="2022-04-06T16:06:31.898" v="1919" actId="20577"/>
        <pc:sldMkLst>
          <pc:docMk/>
          <pc:sldMk cId="911710069" sldId="442"/>
        </pc:sldMkLst>
        <pc:spChg chg="mod">
          <ac:chgData name="Griffiths, Llinos" userId="e55d7c88-a4fd-4525-aba4-f877a7950fac" providerId="ADAL" clId="{B307FEC0-B832-4378-8EB0-180216910826}" dt="2022-04-06T16:06:31.898" v="1919" actId="20577"/>
          <ac:spMkLst>
            <pc:docMk/>
            <pc:sldMk cId="911710069" sldId="442"/>
            <ac:spMk id="2" creationId="{691CFBB5-1F26-4CC0-B24E-3AD69146D2BA}"/>
          </ac:spMkLst>
        </pc:spChg>
        <pc:spChg chg="add mod">
          <ac:chgData name="Griffiths, Llinos" userId="e55d7c88-a4fd-4525-aba4-f877a7950fac" providerId="ADAL" clId="{B307FEC0-B832-4378-8EB0-180216910826}" dt="2022-04-06T15:27:50.482" v="1707" actId="1076"/>
          <ac:spMkLst>
            <pc:docMk/>
            <pc:sldMk cId="911710069" sldId="442"/>
            <ac:spMk id="3" creationId="{B8C16AA6-50C4-4DAC-8014-5FB7AC7D390A}"/>
          </ac:spMkLst>
        </pc:spChg>
        <pc:picChg chg="add mod">
          <ac:chgData name="Griffiths, Llinos" userId="e55d7c88-a4fd-4525-aba4-f877a7950fac" providerId="ADAL" clId="{B307FEC0-B832-4378-8EB0-180216910826}" dt="2022-04-06T15:47:10.958" v="1790" actId="1076"/>
          <ac:picMkLst>
            <pc:docMk/>
            <pc:sldMk cId="911710069" sldId="442"/>
            <ac:picMk id="4098" creationId="{353A9A5E-F701-44DE-80E5-0001959FB9A6}"/>
          </ac:picMkLst>
        </pc:picChg>
      </pc:sldChg>
    </pc:docChg>
  </pc:docChgLst>
  <pc:docChgLst>
    <pc:chgData name="Maloney, Leah" userId="51af7225-b5ec-48ab-b74b-f070f7fad89d" providerId="ADAL" clId="{6ECFAE7F-6B32-47F5-A543-D481A652735C}"/>
    <pc:docChg chg="undo custSel modSld">
      <pc:chgData name="Maloney, Leah" userId="51af7225-b5ec-48ab-b74b-f070f7fad89d" providerId="ADAL" clId="{6ECFAE7F-6B32-47F5-A543-D481A652735C}" dt="2022-03-29T09:56:09.083" v="284" actId="20577"/>
      <pc:docMkLst>
        <pc:docMk/>
      </pc:docMkLst>
      <pc:sldChg chg="modSp mod">
        <pc:chgData name="Maloney, Leah" userId="51af7225-b5ec-48ab-b74b-f070f7fad89d" providerId="ADAL" clId="{6ECFAE7F-6B32-47F5-A543-D481A652735C}" dt="2022-03-29T09:56:09.083" v="284" actId="20577"/>
        <pc:sldMkLst>
          <pc:docMk/>
          <pc:sldMk cId="4103476104" sldId="430"/>
        </pc:sldMkLst>
        <pc:spChg chg="mod">
          <ac:chgData name="Maloney, Leah" userId="51af7225-b5ec-48ab-b74b-f070f7fad89d" providerId="ADAL" clId="{6ECFAE7F-6B32-47F5-A543-D481A652735C}" dt="2022-03-29T09:55:29.222" v="266" actId="122"/>
          <ac:spMkLst>
            <pc:docMk/>
            <pc:sldMk cId="4103476104" sldId="430"/>
            <ac:spMk id="4" creationId="{E490F47D-B4C9-4261-B06A-F7CB1B386CE6}"/>
          </ac:spMkLst>
        </pc:spChg>
        <pc:spChg chg="mod">
          <ac:chgData name="Maloney, Leah" userId="51af7225-b5ec-48ab-b74b-f070f7fad89d" providerId="ADAL" clId="{6ECFAE7F-6B32-47F5-A543-D481A652735C}" dt="2022-03-29T09:56:09.083" v="284" actId="20577"/>
          <ac:spMkLst>
            <pc:docMk/>
            <pc:sldMk cId="4103476104" sldId="430"/>
            <ac:spMk id="6" creationId="{5FC3F269-4854-44CA-B8C5-DA16ED710754}"/>
          </ac:spMkLst>
        </pc:spChg>
      </pc:sldChg>
      <pc:sldChg chg="addSp delSp modSp mod">
        <pc:chgData name="Maloney, Leah" userId="51af7225-b5ec-48ab-b74b-f070f7fad89d" providerId="ADAL" clId="{6ECFAE7F-6B32-47F5-A543-D481A652735C}" dt="2022-03-29T09:54:38.190" v="207" actId="20577"/>
        <pc:sldMkLst>
          <pc:docMk/>
          <pc:sldMk cId="2420482949" sldId="431"/>
        </pc:sldMkLst>
        <pc:spChg chg="mod">
          <ac:chgData name="Maloney, Leah" userId="51af7225-b5ec-48ab-b74b-f070f7fad89d" providerId="ADAL" clId="{6ECFAE7F-6B32-47F5-A543-D481A652735C}" dt="2022-03-29T09:54:38.190" v="207" actId="20577"/>
          <ac:spMkLst>
            <pc:docMk/>
            <pc:sldMk cId="2420482949" sldId="431"/>
            <ac:spMk id="4" creationId="{E490F47D-B4C9-4261-B06A-F7CB1B386CE6}"/>
          </ac:spMkLst>
        </pc:spChg>
        <pc:spChg chg="del">
          <ac:chgData name="Maloney, Leah" userId="51af7225-b5ec-48ab-b74b-f070f7fad89d" providerId="ADAL" clId="{6ECFAE7F-6B32-47F5-A543-D481A652735C}" dt="2022-03-29T09:45:17.692" v="0" actId="478"/>
          <ac:spMkLst>
            <pc:docMk/>
            <pc:sldMk cId="2420482949" sldId="431"/>
            <ac:spMk id="6" creationId="{5FC3F269-4854-44CA-B8C5-DA16ED710754}"/>
          </ac:spMkLst>
        </pc:spChg>
        <pc:spChg chg="mod">
          <ac:chgData name="Maloney, Leah" userId="51af7225-b5ec-48ab-b74b-f070f7fad89d" providerId="ADAL" clId="{6ECFAE7F-6B32-47F5-A543-D481A652735C}" dt="2022-03-29T09:46:44.192" v="32" actId="113"/>
          <ac:spMkLst>
            <pc:docMk/>
            <pc:sldMk cId="2420482949" sldId="431"/>
            <ac:spMk id="7" creationId="{41069A43-FC7D-49EF-8D8F-3D763843F699}"/>
          </ac:spMkLst>
        </pc:spChg>
        <pc:spChg chg="mod">
          <ac:chgData name="Maloney, Leah" userId="51af7225-b5ec-48ab-b74b-f070f7fad89d" providerId="ADAL" clId="{6ECFAE7F-6B32-47F5-A543-D481A652735C}" dt="2022-03-29T09:45:36.323" v="5" actId="404"/>
          <ac:spMkLst>
            <pc:docMk/>
            <pc:sldMk cId="2420482949" sldId="431"/>
            <ac:spMk id="8" creationId="{3D13B688-5F4A-4434-8736-31E507F62CA8}"/>
          </ac:spMkLst>
        </pc:spChg>
        <pc:spChg chg="mod">
          <ac:chgData name="Maloney, Leah" userId="51af7225-b5ec-48ab-b74b-f070f7fad89d" providerId="ADAL" clId="{6ECFAE7F-6B32-47F5-A543-D481A652735C}" dt="2022-03-29T09:49:33.301" v="68" actId="14100"/>
          <ac:spMkLst>
            <pc:docMk/>
            <pc:sldMk cId="2420482949" sldId="431"/>
            <ac:spMk id="9" creationId="{32F5EA3E-5902-4AA6-9F2E-8A1DAC0EAD43}"/>
          </ac:spMkLst>
        </pc:spChg>
        <pc:spChg chg="mod">
          <ac:chgData name="Maloney, Leah" userId="51af7225-b5ec-48ab-b74b-f070f7fad89d" providerId="ADAL" clId="{6ECFAE7F-6B32-47F5-A543-D481A652735C}" dt="2022-03-29T09:49:43.856" v="71" actId="27636"/>
          <ac:spMkLst>
            <pc:docMk/>
            <pc:sldMk cId="2420482949" sldId="431"/>
            <ac:spMk id="11" creationId="{4EEDB4D2-8BB7-4E54-92F9-D74E90C79D22}"/>
          </ac:spMkLst>
        </pc:spChg>
        <pc:spChg chg="mod">
          <ac:chgData name="Maloney, Leah" userId="51af7225-b5ec-48ab-b74b-f070f7fad89d" providerId="ADAL" clId="{6ECFAE7F-6B32-47F5-A543-D481A652735C}" dt="2022-03-29T09:45:55.783" v="11" actId="255"/>
          <ac:spMkLst>
            <pc:docMk/>
            <pc:sldMk cId="2420482949" sldId="431"/>
            <ac:spMk id="12" creationId="{9B19E5F7-AD0E-4AD5-8E8A-236AE7AC5216}"/>
          </ac:spMkLst>
        </pc:spChg>
        <pc:spChg chg="mod">
          <ac:chgData name="Maloney, Leah" userId="51af7225-b5ec-48ab-b74b-f070f7fad89d" providerId="ADAL" clId="{6ECFAE7F-6B32-47F5-A543-D481A652735C}" dt="2022-03-29T09:45:18.569" v="1"/>
          <ac:spMkLst>
            <pc:docMk/>
            <pc:sldMk cId="2420482949" sldId="431"/>
            <ac:spMk id="13" creationId="{87983552-E354-49E4-8B5B-C0B884459407}"/>
          </ac:spMkLst>
        </pc:spChg>
        <pc:spChg chg="mod">
          <ac:chgData name="Maloney, Leah" userId="51af7225-b5ec-48ab-b74b-f070f7fad89d" providerId="ADAL" clId="{6ECFAE7F-6B32-47F5-A543-D481A652735C}" dt="2022-03-29T09:49:00.700" v="59" actId="1076"/>
          <ac:spMkLst>
            <pc:docMk/>
            <pc:sldMk cId="2420482949" sldId="431"/>
            <ac:spMk id="15" creationId="{DD43CCB3-A529-4170-922F-53A96F00A6D8}"/>
          </ac:spMkLst>
        </pc:spChg>
        <pc:spChg chg="mod">
          <ac:chgData name="Maloney, Leah" userId="51af7225-b5ec-48ab-b74b-f070f7fad89d" providerId="ADAL" clId="{6ECFAE7F-6B32-47F5-A543-D481A652735C}" dt="2022-03-29T09:49:00.700" v="59" actId="1076"/>
          <ac:spMkLst>
            <pc:docMk/>
            <pc:sldMk cId="2420482949" sldId="431"/>
            <ac:spMk id="16" creationId="{FA519911-8EA7-4F1B-90C4-91F6C5D2172E}"/>
          </ac:spMkLst>
        </pc:spChg>
        <pc:spChg chg="mod">
          <ac:chgData name="Maloney, Leah" userId="51af7225-b5ec-48ab-b74b-f070f7fad89d" providerId="ADAL" clId="{6ECFAE7F-6B32-47F5-A543-D481A652735C}" dt="2022-03-29T09:48:52.898" v="58" actId="1076"/>
          <ac:spMkLst>
            <pc:docMk/>
            <pc:sldMk cId="2420482949" sldId="431"/>
            <ac:spMk id="17" creationId="{EEE545A1-9CEF-422D-8AC3-6948B21E2FE3}"/>
          </ac:spMkLst>
        </pc:spChg>
        <pc:spChg chg="mod">
          <ac:chgData name="Maloney, Leah" userId="51af7225-b5ec-48ab-b74b-f070f7fad89d" providerId="ADAL" clId="{6ECFAE7F-6B32-47F5-A543-D481A652735C}" dt="2022-03-29T09:47:50.929" v="48" actId="113"/>
          <ac:spMkLst>
            <pc:docMk/>
            <pc:sldMk cId="2420482949" sldId="431"/>
            <ac:spMk id="19" creationId="{B471AAD3-C707-4BB3-80C7-B735ED2BE77E}"/>
          </ac:spMkLst>
        </pc:spChg>
        <pc:spChg chg="mod">
          <ac:chgData name="Maloney, Leah" userId="51af7225-b5ec-48ab-b74b-f070f7fad89d" providerId="ADAL" clId="{6ECFAE7F-6B32-47F5-A543-D481A652735C}" dt="2022-03-29T09:47:45.204" v="46" actId="1076"/>
          <ac:spMkLst>
            <pc:docMk/>
            <pc:sldMk cId="2420482949" sldId="431"/>
            <ac:spMk id="20" creationId="{67D3CFE3-51DF-42F0-933A-7E0CC0C177A6}"/>
          </ac:spMkLst>
        </pc:spChg>
        <pc:spChg chg="mod">
          <ac:chgData name="Maloney, Leah" userId="51af7225-b5ec-48ab-b74b-f070f7fad89d" providerId="ADAL" clId="{6ECFAE7F-6B32-47F5-A543-D481A652735C}" dt="2022-03-29T09:49:55.884" v="73" actId="14100"/>
          <ac:spMkLst>
            <pc:docMk/>
            <pc:sldMk cId="2420482949" sldId="431"/>
            <ac:spMk id="21" creationId="{63A17E46-AFB0-4414-AAA1-4D08750174D6}"/>
          </ac:spMkLst>
        </pc:spChg>
        <pc:spChg chg="mod">
          <ac:chgData name="Maloney, Leah" userId="51af7225-b5ec-48ab-b74b-f070f7fad89d" providerId="ADAL" clId="{6ECFAE7F-6B32-47F5-A543-D481A652735C}" dt="2022-03-29T09:47:29.352" v="43" actId="255"/>
          <ac:spMkLst>
            <pc:docMk/>
            <pc:sldMk cId="2420482949" sldId="431"/>
            <ac:spMk id="23" creationId="{541DA8E5-DEC0-4655-86EE-AFEE5A3891F4}"/>
          </ac:spMkLst>
        </pc:spChg>
        <pc:spChg chg="mod">
          <ac:chgData name="Maloney, Leah" userId="51af7225-b5ec-48ab-b74b-f070f7fad89d" providerId="ADAL" clId="{6ECFAE7F-6B32-47F5-A543-D481A652735C}" dt="2022-03-29T09:45:18.569" v="1"/>
          <ac:spMkLst>
            <pc:docMk/>
            <pc:sldMk cId="2420482949" sldId="431"/>
            <ac:spMk id="24" creationId="{69C13B1D-C960-44AF-B93C-3D86A24571BF}"/>
          </ac:spMkLst>
        </pc:spChg>
        <pc:spChg chg="add mod">
          <ac:chgData name="Maloney, Leah" userId="51af7225-b5ec-48ab-b74b-f070f7fad89d" providerId="ADAL" clId="{6ECFAE7F-6B32-47F5-A543-D481A652735C}" dt="2022-03-29T09:51:43.447" v="129" actId="113"/>
          <ac:spMkLst>
            <pc:docMk/>
            <pc:sldMk cId="2420482949" sldId="431"/>
            <ac:spMk id="25" creationId="{4EA1ABA9-C0EF-4C64-983B-E27EED701483}"/>
          </ac:spMkLst>
        </pc:spChg>
        <pc:spChg chg="add mod">
          <ac:chgData name="Maloney, Leah" userId="51af7225-b5ec-48ab-b74b-f070f7fad89d" providerId="ADAL" clId="{6ECFAE7F-6B32-47F5-A543-D481A652735C}" dt="2022-03-29T09:52:40.822" v="136" actId="164"/>
          <ac:spMkLst>
            <pc:docMk/>
            <pc:sldMk cId="2420482949" sldId="431"/>
            <ac:spMk id="26" creationId="{D1C88B26-1914-499B-B81B-6D0B0E5E831E}"/>
          </ac:spMkLst>
        </pc:spChg>
        <pc:spChg chg="add mod">
          <ac:chgData name="Maloney, Leah" userId="51af7225-b5ec-48ab-b74b-f070f7fad89d" providerId="ADAL" clId="{6ECFAE7F-6B32-47F5-A543-D481A652735C}" dt="2022-03-29T09:53:00.081" v="137" actId="1076"/>
          <ac:spMkLst>
            <pc:docMk/>
            <pc:sldMk cId="2420482949" sldId="431"/>
            <ac:spMk id="27" creationId="{C24CF4FD-0C49-4343-8EA0-C216F7CBFFA8}"/>
          </ac:spMkLst>
        </pc:spChg>
        <pc:spChg chg="add mod">
          <ac:chgData name="Maloney, Leah" userId="51af7225-b5ec-48ab-b74b-f070f7fad89d" providerId="ADAL" clId="{6ECFAE7F-6B32-47F5-A543-D481A652735C}" dt="2022-03-29T09:52:40.822" v="136" actId="164"/>
          <ac:spMkLst>
            <pc:docMk/>
            <pc:sldMk cId="2420482949" sldId="431"/>
            <ac:spMk id="28" creationId="{3A324497-D474-42FF-882C-09071AB10DF9}"/>
          </ac:spMkLst>
        </pc:spChg>
        <pc:spChg chg="add mod">
          <ac:chgData name="Maloney, Leah" userId="51af7225-b5ec-48ab-b74b-f070f7fad89d" providerId="ADAL" clId="{6ECFAE7F-6B32-47F5-A543-D481A652735C}" dt="2022-03-29T09:52:40.822" v="136" actId="164"/>
          <ac:spMkLst>
            <pc:docMk/>
            <pc:sldMk cId="2420482949" sldId="431"/>
            <ac:spMk id="29" creationId="{2C6468D6-571C-471D-8A76-1AEAADA727AA}"/>
          </ac:spMkLst>
        </pc:spChg>
        <pc:spChg chg="add mod">
          <ac:chgData name="Maloney, Leah" userId="51af7225-b5ec-48ab-b74b-f070f7fad89d" providerId="ADAL" clId="{6ECFAE7F-6B32-47F5-A543-D481A652735C}" dt="2022-03-29T09:52:40.822" v="136" actId="164"/>
          <ac:spMkLst>
            <pc:docMk/>
            <pc:sldMk cId="2420482949" sldId="431"/>
            <ac:spMk id="30" creationId="{B67F8EFC-0F0D-4470-94A8-CA0433C2787D}"/>
          </ac:spMkLst>
        </pc:spChg>
        <pc:spChg chg="add mod">
          <ac:chgData name="Maloney, Leah" userId="51af7225-b5ec-48ab-b74b-f070f7fad89d" providerId="ADAL" clId="{6ECFAE7F-6B32-47F5-A543-D481A652735C}" dt="2022-03-29T09:52:40.822" v="136" actId="164"/>
          <ac:spMkLst>
            <pc:docMk/>
            <pc:sldMk cId="2420482949" sldId="431"/>
            <ac:spMk id="31" creationId="{AB44C2FA-87B6-45CA-A5B4-1F800B720119}"/>
          </ac:spMkLst>
        </pc:spChg>
        <pc:spChg chg="add mod">
          <ac:chgData name="Maloney, Leah" userId="51af7225-b5ec-48ab-b74b-f070f7fad89d" providerId="ADAL" clId="{6ECFAE7F-6B32-47F5-A543-D481A652735C}" dt="2022-03-29T09:52:40.822" v="136" actId="164"/>
          <ac:spMkLst>
            <pc:docMk/>
            <pc:sldMk cId="2420482949" sldId="431"/>
            <ac:spMk id="32" creationId="{C2A65571-2287-4B8B-A92C-752DD99ABB15}"/>
          </ac:spMkLst>
        </pc:spChg>
        <pc:grpChg chg="add mod">
          <ac:chgData name="Maloney, Leah" userId="51af7225-b5ec-48ab-b74b-f070f7fad89d" providerId="ADAL" clId="{6ECFAE7F-6B32-47F5-A543-D481A652735C}" dt="2022-03-29T09:52:40.822" v="136" actId="164"/>
          <ac:grpSpMkLst>
            <pc:docMk/>
            <pc:sldMk cId="2420482949" sldId="431"/>
            <ac:grpSpMk id="2" creationId="{9DDF577F-628A-49EB-B7D1-567BDE2EB264}"/>
          </ac:grpSpMkLst>
        </pc:grpChg>
        <pc:grpChg chg="add mod">
          <ac:chgData name="Maloney, Leah" userId="51af7225-b5ec-48ab-b74b-f070f7fad89d" providerId="ADAL" clId="{6ECFAE7F-6B32-47F5-A543-D481A652735C}" dt="2022-03-29T09:52:40.822" v="136" actId="164"/>
          <ac:grpSpMkLst>
            <pc:docMk/>
            <pc:sldMk cId="2420482949" sldId="431"/>
            <ac:grpSpMk id="5" creationId="{6E7090C3-043D-47CB-B774-5559DE486DC3}"/>
          </ac:grpSpMkLst>
        </pc:grpChg>
        <pc:grpChg chg="add mod">
          <ac:chgData name="Maloney, Leah" userId="51af7225-b5ec-48ab-b74b-f070f7fad89d" providerId="ADAL" clId="{6ECFAE7F-6B32-47F5-A543-D481A652735C}" dt="2022-03-29T09:52:40.822" v="136" actId="164"/>
          <ac:grpSpMkLst>
            <pc:docMk/>
            <pc:sldMk cId="2420482949" sldId="431"/>
            <ac:grpSpMk id="10" creationId="{3ECEF3DD-4ACB-490C-B1CE-EFB517ADEE25}"/>
          </ac:grpSpMkLst>
        </pc:grpChg>
        <pc:grpChg chg="add mod">
          <ac:chgData name="Maloney, Leah" userId="51af7225-b5ec-48ab-b74b-f070f7fad89d" providerId="ADAL" clId="{6ECFAE7F-6B32-47F5-A543-D481A652735C}" dt="2022-03-29T09:52:40.822" v="136" actId="164"/>
          <ac:grpSpMkLst>
            <pc:docMk/>
            <pc:sldMk cId="2420482949" sldId="431"/>
            <ac:grpSpMk id="14" creationId="{1243A189-587B-4B90-B79F-D7B9C411D3F2}"/>
          </ac:grpSpMkLst>
        </pc:grpChg>
        <pc:grpChg chg="add mod">
          <ac:chgData name="Maloney, Leah" userId="51af7225-b5ec-48ab-b74b-f070f7fad89d" providerId="ADAL" clId="{6ECFAE7F-6B32-47F5-A543-D481A652735C}" dt="2022-03-29T09:50:08.249" v="74" actId="1076"/>
          <ac:grpSpMkLst>
            <pc:docMk/>
            <pc:sldMk cId="2420482949" sldId="431"/>
            <ac:grpSpMk id="18" creationId="{FF467566-1C8E-4191-B073-34182D9912DE}"/>
          </ac:grpSpMkLst>
        </pc:grpChg>
        <pc:grpChg chg="add mod">
          <ac:chgData name="Maloney, Leah" userId="51af7225-b5ec-48ab-b74b-f070f7fad89d" providerId="ADAL" clId="{6ECFAE7F-6B32-47F5-A543-D481A652735C}" dt="2022-03-29T09:52:40.822" v="136" actId="164"/>
          <ac:grpSpMkLst>
            <pc:docMk/>
            <pc:sldMk cId="2420482949" sldId="431"/>
            <ac:grpSpMk id="22" creationId="{25D9A282-6706-4218-9BBB-D5DCEAE9DC3B}"/>
          </ac:grpSpMkLst>
        </pc:grpChg>
      </pc:sldChg>
    </pc:docChg>
  </pc:docChgLst>
  <pc:docChgLst>
    <pc:chgData name="Morgan, Caroline" userId="8eea23e5-f29c-4f15-9705-b46df43a9d89" providerId="ADAL" clId="{9E171FEC-96DE-4F60-B1AC-CE7A1030C0FE}"/>
    <pc:docChg chg="undo custSel addSld delSld modSld">
      <pc:chgData name="Morgan, Caroline" userId="8eea23e5-f29c-4f15-9705-b46df43a9d89" providerId="ADAL" clId="{9E171FEC-96DE-4F60-B1AC-CE7A1030C0FE}" dt="2022-03-24T10:39:12.294" v="298" actId="680"/>
      <pc:docMkLst>
        <pc:docMk/>
      </pc:docMkLst>
      <pc:sldChg chg="del">
        <pc:chgData name="Morgan, Caroline" userId="8eea23e5-f29c-4f15-9705-b46df43a9d89" providerId="ADAL" clId="{9E171FEC-96DE-4F60-B1AC-CE7A1030C0FE}" dt="2022-03-23T16:34:28.126" v="53" actId="47"/>
        <pc:sldMkLst>
          <pc:docMk/>
          <pc:sldMk cId="3675316296" sldId="269"/>
        </pc:sldMkLst>
      </pc:sldChg>
      <pc:sldChg chg="del">
        <pc:chgData name="Morgan, Caroline" userId="8eea23e5-f29c-4f15-9705-b46df43a9d89" providerId="ADAL" clId="{9E171FEC-96DE-4F60-B1AC-CE7A1030C0FE}" dt="2022-03-24T10:32:43.407" v="292" actId="47"/>
        <pc:sldMkLst>
          <pc:docMk/>
          <pc:sldMk cId="377069051" sldId="418"/>
        </pc:sldMkLst>
      </pc:sldChg>
      <pc:sldChg chg="del">
        <pc:chgData name="Morgan, Caroline" userId="8eea23e5-f29c-4f15-9705-b46df43a9d89" providerId="ADAL" clId="{9E171FEC-96DE-4F60-B1AC-CE7A1030C0FE}" dt="2022-03-23T16:34:32.717" v="54" actId="47"/>
        <pc:sldMkLst>
          <pc:docMk/>
          <pc:sldMk cId="99014047" sldId="420"/>
        </pc:sldMkLst>
      </pc:sldChg>
      <pc:sldChg chg="del">
        <pc:chgData name="Morgan, Caroline" userId="8eea23e5-f29c-4f15-9705-b46df43a9d89" providerId="ADAL" clId="{9E171FEC-96DE-4F60-B1AC-CE7A1030C0FE}" dt="2022-03-23T16:34:26.839" v="52" actId="47"/>
        <pc:sldMkLst>
          <pc:docMk/>
          <pc:sldMk cId="2194299921" sldId="422"/>
        </pc:sldMkLst>
      </pc:sldChg>
      <pc:sldChg chg="del">
        <pc:chgData name="Morgan, Caroline" userId="8eea23e5-f29c-4f15-9705-b46df43a9d89" providerId="ADAL" clId="{9E171FEC-96DE-4F60-B1AC-CE7A1030C0FE}" dt="2022-03-23T16:36:23.882" v="64" actId="47"/>
        <pc:sldMkLst>
          <pc:docMk/>
          <pc:sldMk cId="2022116544" sldId="423"/>
        </pc:sldMkLst>
      </pc:sldChg>
      <pc:sldChg chg="modSp mod">
        <pc:chgData name="Morgan, Caroline" userId="8eea23e5-f29c-4f15-9705-b46df43a9d89" providerId="ADAL" clId="{9E171FEC-96DE-4F60-B1AC-CE7A1030C0FE}" dt="2022-03-23T16:34:01.245" v="51" actId="20577"/>
        <pc:sldMkLst>
          <pc:docMk/>
          <pc:sldMk cId="4058890232" sldId="424"/>
        </pc:sldMkLst>
        <pc:spChg chg="mod">
          <ac:chgData name="Morgan, Caroline" userId="8eea23e5-f29c-4f15-9705-b46df43a9d89" providerId="ADAL" clId="{9E171FEC-96DE-4F60-B1AC-CE7A1030C0FE}" dt="2022-03-23T16:34:01.245" v="51" actId="20577"/>
          <ac:spMkLst>
            <pc:docMk/>
            <pc:sldMk cId="4058890232" sldId="424"/>
            <ac:spMk id="2" creationId="{BAA9CCB1-F9B2-E148-8F1C-F7E108C41018}"/>
          </ac:spMkLst>
        </pc:spChg>
        <pc:spChg chg="mod">
          <ac:chgData name="Morgan, Caroline" userId="8eea23e5-f29c-4f15-9705-b46df43a9d89" providerId="ADAL" clId="{9E171FEC-96DE-4F60-B1AC-CE7A1030C0FE}" dt="2022-03-23T16:33:41.087" v="42" actId="6549"/>
          <ac:spMkLst>
            <pc:docMk/>
            <pc:sldMk cId="4058890232" sldId="424"/>
            <ac:spMk id="3" creationId="{AC27A17F-7FFE-7A48-A263-34D9FB886781}"/>
          </ac:spMkLst>
        </pc:spChg>
      </pc:sldChg>
      <pc:sldChg chg="addSp modSp mod">
        <pc:chgData name="Morgan, Caroline" userId="8eea23e5-f29c-4f15-9705-b46df43a9d89" providerId="ADAL" clId="{9E171FEC-96DE-4F60-B1AC-CE7A1030C0FE}" dt="2022-03-23T16:56:27.817" v="288" actId="1076"/>
        <pc:sldMkLst>
          <pc:docMk/>
          <pc:sldMk cId="573893957" sldId="425"/>
        </pc:sldMkLst>
        <pc:spChg chg="mod">
          <ac:chgData name="Morgan, Caroline" userId="8eea23e5-f29c-4f15-9705-b46df43a9d89" providerId="ADAL" clId="{9E171FEC-96DE-4F60-B1AC-CE7A1030C0FE}" dt="2022-03-23T16:45:42.489" v="147" actId="20577"/>
          <ac:spMkLst>
            <pc:docMk/>
            <pc:sldMk cId="573893957" sldId="425"/>
            <ac:spMk id="2" creationId="{563C4F85-AFF0-4AAB-BBB5-6CDD63FE5275}"/>
          </ac:spMkLst>
        </pc:spChg>
        <pc:spChg chg="add mod">
          <ac:chgData name="Morgan, Caroline" userId="8eea23e5-f29c-4f15-9705-b46df43a9d89" providerId="ADAL" clId="{9E171FEC-96DE-4F60-B1AC-CE7A1030C0FE}" dt="2022-03-23T16:56:27.817" v="288" actId="1076"/>
          <ac:spMkLst>
            <pc:docMk/>
            <pc:sldMk cId="573893957" sldId="425"/>
            <ac:spMk id="4" creationId="{E490F47D-B4C9-4261-B06A-F7CB1B386CE6}"/>
          </ac:spMkLst>
        </pc:spChg>
        <pc:picChg chg="add mod modCrop">
          <ac:chgData name="Morgan, Caroline" userId="8eea23e5-f29c-4f15-9705-b46df43a9d89" providerId="ADAL" clId="{9E171FEC-96DE-4F60-B1AC-CE7A1030C0FE}" dt="2022-03-23T16:40:08.630" v="74" actId="1076"/>
          <ac:picMkLst>
            <pc:docMk/>
            <pc:sldMk cId="573893957" sldId="425"/>
            <ac:picMk id="6" creationId="{BD2E4A0D-23DF-4E1E-83D1-0312D8712340}"/>
          </ac:picMkLst>
        </pc:picChg>
        <pc:picChg chg="add mod">
          <ac:chgData name="Morgan, Caroline" userId="8eea23e5-f29c-4f15-9705-b46df43a9d89" providerId="ADAL" clId="{9E171FEC-96DE-4F60-B1AC-CE7A1030C0FE}" dt="2022-03-23T16:40:19.034" v="75" actId="1076"/>
          <ac:picMkLst>
            <pc:docMk/>
            <pc:sldMk cId="573893957" sldId="425"/>
            <ac:picMk id="8" creationId="{1263A8B0-D04E-4515-87E0-1C7AB72FE765}"/>
          </ac:picMkLst>
        </pc:picChg>
      </pc:sldChg>
      <pc:sldChg chg="addSp delSp modSp add mod">
        <pc:chgData name="Morgan, Caroline" userId="8eea23e5-f29c-4f15-9705-b46df43a9d89" providerId="ADAL" clId="{9E171FEC-96DE-4F60-B1AC-CE7A1030C0FE}" dt="2022-03-23T16:56:00.726" v="268" actId="1076"/>
        <pc:sldMkLst>
          <pc:docMk/>
          <pc:sldMk cId="436861654" sldId="426"/>
        </pc:sldMkLst>
        <pc:spChg chg="mod">
          <ac:chgData name="Morgan, Caroline" userId="8eea23e5-f29c-4f15-9705-b46df43a9d89" providerId="ADAL" clId="{9E171FEC-96DE-4F60-B1AC-CE7A1030C0FE}" dt="2022-03-23T16:49:28.550" v="186" actId="6549"/>
          <ac:spMkLst>
            <pc:docMk/>
            <pc:sldMk cId="436861654" sldId="426"/>
            <ac:spMk id="2" creationId="{563C4F85-AFF0-4AAB-BBB5-6CDD63FE5275}"/>
          </ac:spMkLst>
        </pc:spChg>
        <pc:spChg chg="mod">
          <ac:chgData name="Morgan, Caroline" userId="8eea23e5-f29c-4f15-9705-b46df43a9d89" providerId="ADAL" clId="{9E171FEC-96DE-4F60-B1AC-CE7A1030C0FE}" dt="2022-03-23T16:56:00.726" v="268" actId="1076"/>
          <ac:spMkLst>
            <pc:docMk/>
            <pc:sldMk cId="436861654" sldId="426"/>
            <ac:spMk id="4" creationId="{E490F47D-B4C9-4261-B06A-F7CB1B386CE6}"/>
          </ac:spMkLst>
        </pc:spChg>
        <pc:picChg chg="add mod">
          <ac:chgData name="Morgan, Caroline" userId="8eea23e5-f29c-4f15-9705-b46df43a9d89" providerId="ADAL" clId="{9E171FEC-96DE-4F60-B1AC-CE7A1030C0FE}" dt="2022-03-23T16:49:05.309" v="169" actId="1076"/>
          <ac:picMkLst>
            <pc:docMk/>
            <pc:sldMk cId="436861654" sldId="426"/>
            <ac:picMk id="5" creationId="{7E45EF0E-ED30-4B09-B640-D94C32873C71}"/>
          </ac:picMkLst>
        </pc:picChg>
        <pc:picChg chg="del">
          <ac:chgData name="Morgan, Caroline" userId="8eea23e5-f29c-4f15-9705-b46df43a9d89" providerId="ADAL" clId="{9E171FEC-96DE-4F60-B1AC-CE7A1030C0FE}" dt="2022-03-23T16:40:40.955" v="78" actId="478"/>
          <ac:picMkLst>
            <pc:docMk/>
            <pc:sldMk cId="436861654" sldId="426"/>
            <ac:picMk id="6" creationId="{BD2E4A0D-23DF-4E1E-83D1-0312D8712340}"/>
          </ac:picMkLst>
        </pc:picChg>
        <pc:picChg chg="del">
          <ac:chgData name="Morgan, Caroline" userId="8eea23e5-f29c-4f15-9705-b46df43a9d89" providerId="ADAL" clId="{9E171FEC-96DE-4F60-B1AC-CE7A1030C0FE}" dt="2022-03-23T16:40:40.176" v="77" actId="478"/>
          <ac:picMkLst>
            <pc:docMk/>
            <pc:sldMk cId="436861654" sldId="426"/>
            <ac:picMk id="8" creationId="{1263A8B0-D04E-4515-87E0-1C7AB72FE765}"/>
          </ac:picMkLst>
        </pc:picChg>
        <pc:picChg chg="add mod">
          <ac:chgData name="Morgan, Caroline" userId="8eea23e5-f29c-4f15-9705-b46df43a9d89" providerId="ADAL" clId="{9E171FEC-96DE-4F60-B1AC-CE7A1030C0FE}" dt="2022-03-23T16:49:11.135" v="172" actId="1076"/>
          <ac:picMkLst>
            <pc:docMk/>
            <pc:sldMk cId="436861654" sldId="426"/>
            <ac:picMk id="9" creationId="{077A104A-9AF2-46B5-9440-711CD79F1E89}"/>
          </ac:picMkLst>
        </pc:picChg>
      </pc:sldChg>
      <pc:sldChg chg="addSp delSp modSp add mod">
        <pc:chgData name="Morgan, Caroline" userId="8eea23e5-f29c-4f15-9705-b46df43a9d89" providerId="ADAL" clId="{9E171FEC-96DE-4F60-B1AC-CE7A1030C0FE}" dt="2022-03-23T16:57:21.003" v="291" actId="14100"/>
        <pc:sldMkLst>
          <pc:docMk/>
          <pc:sldMk cId="1881669786" sldId="427"/>
        </pc:sldMkLst>
        <pc:spChg chg="del mod">
          <ac:chgData name="Morgan, Caroline" userId="8eea23e5-f29c-4f15-9705-b46df43a9d89" providerId="ADAL" clId="{9E171FEC-96DE-4F60-B1AC-CE7A1030C0FE}" dt="2022-03-23T16:41:42.949" v="86" actId="478"/>
          <ac:spMkLst>
            <pc:docMk/>
            <pc:sldMk cId="1881669786" sldId="427"/>
            <ac:spMk id="2" creationId="{563C4F85-AFF0-4AAB-BBB5-6CDD63FE5275}"/>
          </ac:spMkLst>
        </pc:spChg>
        <pc:spChg chg="mod">
          <ac:chgData name="Morgan, Caroline" userId="8eea23e5-f29c-4f15-9705-b46df43a9d89" providerId="ADAL" clId="{9E171FEC-96DE-4F60-B1AC-CE7A1030C0FE}" dt="2022-03-23T16:54:54.019" v="241" actId="1076"/>
          <ac:spMkLst>
            <pc:docMk/>
            <pc:sldMk cId="1881669786" sldId="427"/>
            <ac:spMk id="4" creationId="{E490F47D-B4C9-4261-B06A-F7CB1B386CE6}"/>
          </ac:spMkLst>
        </pc:spChg>
        <pc:spChg chg="add mod">
          <ac:chgData name="Morgan, Caroline" userId="8eea23e5-f29c-4f15-9705-b46df43a9d89" providerId="ADAL" clId="{9E171FEC-96DE-4F60-B1AC-CE7A1030C0FE}" dt="2022-03-23T16:57:13.840" v="289" actId="14100"/>
          <ac:spMkLst>
            <pc:docMk/>
            <pc:sldMk cId="1881669786" sldId="427"/>
            <ac:spMk id="6" creationId="{5FC3F269-4854-44CA-B8C5-DA16ED710754}"/>
          </ac:spMkLst>
        </pc:spChg>
        <pc:spChg chg="add mod">
          <ac:chgData name="Morgan, Caroline" userId="8eea23e5-f29c-4f15-9705-b46df43a9d89" providerId="ADAL" clId="{9E171FEC-96DE-4F60-B1AC-CE7A1030C0FE}" dt="2022-03-23T16:57:21.003" v="291" actId="14100"/>
          <ac:spMkLst>
            <pc:docMk/>
            <pc:sldMk cId="1881669786" sldId="427"/>
            <ac:spMk id="9" creationId="{D22000E8-E8D1-439A-80BA-A2C88C18ABED}"/>
          </ac:spMkLst>
        </pc:spChg>
        <pc:picChg chg="del">
          <ac:chgData name="Morgan, Caroline" userId="8eea23e5-f29c-4f15-9705-b46df43a9d89" providerId="ADAL" clId="{9E171FEC-96DE-4F60-B1AC-CE7A1030C0FE}" dt="2022-03-23T16:41:40.833" v="84" actId="478"/>
          <ac:picMkLst>
            <pc:docMk/>
            <pc:sldMk cId="1881669786" sldId="427"/>
            <ac:picMk id="5" creationId="{7E45EF0E-ED30-4B09-B640-D94C32873C71}"/>
          </ac:picMkLst>
        </pc:picChg>
        <pc:picChg chg="add mod">
          <ac:chgData name="Morgan, Caroline" userId="8eea23e5-f29c-4f15-9705-b46df43a9d89" providerId="ADAL" clId="{9E171FEC-96DE-4F60-B1AC-CE7A1030C0FE}" dt="2022-03-23T16:52:29.157" v="206" actId="1076"/>
          <ac:picMkLst>
            <pc:docMk/>
            <pc:sldMk cId="1881669786" sldId="427"/>
            <ac:picMk id="8" creationId="{5E0198FF-BB76-46B2-AC6B-C911521D6E5C}"/>
          </ac:picMkLst>
        </pc:picChg>
      </pc:sldChg>
      <pc:sldChg chg="add">
        <pc:chgData name="Morgan, Caroline" userId="8eea23e5-f29c-4f15-9705-b46df43a9d89" providerId="ADAL" clId="{9E171FEC-96DE-4F60-B1AC-CE7A1030C0FE}" dt="2022-03-23T16:41:47.963" v="87" actId="2890"/>
        <pc:sldMkLst>
          <pc:docMk/>
          <pc:sldMk cId="3766604248" sldId="428"/>
        </pc:sldMkLst>
      </pc:sldChg>
      <pc:sldChg chg="add">
        <pc:chgData name="Morgan, Caroline" userId="8eea23e5-f29c-4f15-9705-b46df43a9d89" providerId="ADAL" clId="{9E171FEC-96DE-4F60-B1AC-CE7A1030C0FE}" dt="2022-03-23T16:41:51.590" v="88" actId="2890"/>
        <pc:sldMkLst>
          <pc:docMk/>
          <pc:sldMk cId="3058031901" sldId="429"/>
        </pc:sldMkLst>
      </pc:sldChg>
      <pc:sldChg chg="add">
        <pc:chgData name="Morgan, Caroline" userId="8eea23e5-f29c-4f15-9705-b46df43a9d89" providerId="ADAL" clId="{9E171FEC-96DE-4F60-B1AC-CE7A1030C0FE}" dt="2022-03-24T10:39:01.009" v="293" actId="2890"/>
        <pc:sldMkLst>
          <pc:docMk/>
          <pc:sldMk cId="4103476104" sldId="430"/>
        </pc:sldMkLst>
      </pc:sldChg>
      <pc:sldChg chg="add">
        <pc:chgData name="Morgan, Caroline" userId="8eea23e5-f29c-4f15-9705-b46df43a9d89" providerId="ADAL" clId="{9E171FEC-96DE-4F60-B1AC-CE7A1030C0FE}" dt="2022-03-24T10:39:04.238" v="294" actId="2890"/>
        <pc:sldMkLst>
          <pc:docMk/>
          <pc:sldMk cId="2420482949" sldId="431"/>
        </pc:sldMkLst>
      </pc:sldChg>
      <pc:sldChg chg="new">
        <pc:chgData name="Morgan, Caroline" userId="8eea23e5-f29c-4f15-9705-b46df43a9d89" providerId="ADAL" clId="{9E171FEC-96DE-4F60-B1AC-CE7A1030C0FE}" dt="2022-03-24T10:39:05.562" v="295" actId="680"/>
        <pc:sldMkLst>
          <pc:docMk/>
          <pc:sldMk cId="2397270895" sldId="432"/>
        </pc:sldMkLst>
      </pc:sldChg>
      <pc:sldChg chg="new">
        <pc:chgData name="Morgan, Caroline" userId="8eea23e5-f29c-4f15-9705-b46df43a9d89" providerId="ADAL" clId="{9E171FEC-96DE-4F60-B1AC-CE7A1030C0FE}" dt="2022-03-24T10:39:10.162" v="296" actId="680"/>
        <pc:sldMkLst>
          <pc:docMk/>
          <pc:sldMk cId="1393493075" sldId="433"/>
        </pc:sldMkLst>
      </pc:sldChg>
      <pc:sldChg chg="new">
        <pc:chgData name="Morgan, Caroline" userId="8eea23e5-f29c-4f15-9705-b46df43a9d89" providerId="ADAL" clId="{9E171FEC-96DE-4F60-B1AC-CE7A1030C0FE}" dt="2022-03-24T10:39:11.450" v="297" actId="680"/>
        <pc:sldMkLst>
          <pc:docMk/>
          <pc:sldMk cId="1438199773" sldId="434"/>
        </pc:sldMkLst>
      </pc:sldChg>
      <pc:sldChg chg="new">
        <pc:chgData name="Morgan, Caroline" userId="8eea23e5-f29c-4f15-9705-b46df43a9d89" providerId="ADAL" clId="{9E171FEC-96DE-4F60-B1AC-CE7A1030C0FE}" dt="2022-03-24T10:39:12.294" v="298" actId="680"/>
        <pc:sldMkLst>
          <pc:docMk/>
          <pc:sldMk cId="3559076104" sldId="435"/>
        </pc:sldMkLst>
      </pc:sldChg>
    </pc:docChg>
  </pc:docChgLst>
  <pc:docChgLst>
    <pc:chgData name="Vincent, Emma" userId="c96ad69a-7393-4405-9564-778cf83a493c" providerId="ADAL" clId="{43957406-49EF-41D0-A522-DD0945738285}"/>
    <pc:docChg chg="modSld">
      <pc:chgData name="Vincent, Emma" userId="c96ad69a-7393-4405-9564-778cf83a493c" providerId="ADAL" clId="{43957406-49EF-41D0-A522-DD0945738285}" dt="2022-04-07T08:15:30.104" v="5" actId="20577"/>
      <pc:docMkLst>
        <pc:docMk/>
      </pc:docMkLst>
      <pc:sldChg chg="modSp mod">
        <pc:chgData name="Vincent, Emma" userId="c96ad69a-7393-4405-9564-778cf83a493c" providerId="ADAL" clId="{43957406-49EF-41D0-A522-DD0945738285}" dt="2022-04-07T08:14:33.303" v="1" actId="6549"/>
        <pc:sldMkLst>
          <pc:docMk/>
          <pc:sldMk cId="1438199773" sldId="434"/>
        </pc:sldMkLst>
        <pc:spChg chg="mod">
          <ac:chgData name="Vincent, Emma" userId="c96ad69a-7393-4405-9564-778cf83a493c" providerId="ADAL" clId="{43957406-49EF-41D0-A522-DD0945738285}" dt="2022-04-07T08:14:33.303" v="1" actId="6549"/>
          <ac:spMkLst>
            <pc:docMk/>
            <pc:sldMk cId="1438199773" sldId="434"/>
            <ac:spMk id="2" creationId="{7672EF26-2F01-49CC-B34A-491B60724C1F}"/>
          </ac:spMkLst>
        </pc:spChg>
      </pc:sldChg>
      <pc:sldChg chg="modSp mod">
        <pc:chgData name="Vincent, Emma" userId="c96ad69a-7393-4405-9564-778cf83a493c" providerId="ADAL" clId="{43957406-49EF-41D0-A522-DD0945738285}" dt="2022-04-07T08:14:57.377" v="3" actId="20577"/>
        <pc:sldMkLst>
          <pc:docMk/>
          <pc:sldMk cId="1432275943" sldId="438"/>
        </pc:sldMkLst>
        <pc:spChg chg="mod">
          <ac:chgData name="Vincent, Emma" userId="c96ad69a-7393-4405-9564-778cf83a493c" providerId="ADAL" clId="{43957406-49EF-41D0-A522-DD0945738285}" dt="2022-04-07T08:14:57.377" v="3" actId="20577"/>
          <ac:spMkLst>
            <pc:docMk/>
            <pc:sldMk cId="1432275943" sldId="438"/>
            <ac:spMk id="5" creationId="{0162500C-4BBC-4FDA-AB72-4D92B82A1A68}"/>
          </ac:spMkLst>
        </pc:spChg>
      </pc:sldChg>
      <pc:sldChg chg="modSp mod">
        <pc:chgData name="Vincent, Emma" userId="c96ad69a-7393-4405-9564-778cf83a493c" providerId="ADAL" clId="{43957406-49EF-41D0-A522-DD0945738285}" dt="2022-04-07T08:15:30.104" v="5" actId="20577"/>
        <pc:sldMkLst>
          <pc:docMk/>
          <pc:sldMk cId="911710069" sldId="442"/>
        </pc:sldMkLst>
        <pc:spChg chg="mod">
          <ac:chgData name="Vincent, Emma" userId="c96ad69a-7393-4405-9564-778cf83a493c" providerId="ADAL" clId="{43957406-49EF-41D0-A522-DD0945738285}" dt="2022-04-07T08:15:30.104" v="5" actId="20577"/>
          <ac:spMkLst>
            <pc:docMk/>
            <pc:sldMk cId="911710069" sldId="442"/>
            <ac:spMk id="2" creationId="{691CFBB5-1F26-4CC0-B24E-3AD69146D2BA}"/>
          </ac:spMkLst>
        </pc:spChg>
      </pc:sldChg>
    </pc:docChg>
  </pc:docChgLst>
  <pc:docChgLst>
    <pc:chgData name="Jones, Arwel" userId="54e08820-1f94-42d2-a03e-f6115029581a" providerId="ADAL" clId="{B5DF715A-FF1B-4529-B26D-6C134EECA8FD}"/>
    <pc:docChg chg="undo custSel delSld modSld">
      <pc:chgData name="Jones, Arwel" userId="54e08820-1f94-42d2-a03e-f6115029581a" providerId="ADAL" clId="{B5DF715A-FF1B-4529-B26D-6C134EECA8FD}" dt="2022-05-05T09:28:52.816" v="380" actId="1076"/>
      <pc:docMkLst>
        <pc:docMk/>
      </pc:docMkLst>
      <pc:sldChg chg="modSp mod">
        <pc:chgData name="Jones, Arwel" userId="54e08820-1f94-42d2-a03e-f6115029581a" providerId="ADAL" clId="{B5DF715A-FF1B-4529-B26D-6C134EECA8FD}" dt="2022-05-05T09:23:47.049" v="322" actId="6549"/>
        <pc:sldMkLst>
          <pc:docMk/>
          <pc:sldMk cId="1881669786" sldId="427"/>
        </pc:sldMkLst>
        <pc:spChg chg="mod">
          <ac:chgData name="Jones, Arwel" userId="54e08820-1f94-42d2-a03e-f6115029581a" providerId="ADAL" clId="{B5DF715A-FF1B-4529-B26D-6C134EECA8FD}" dt="2022-03-28T13:10:33.129" v="5" actId="20577"/>
          <ac:spMkLst>
            <pc:docMk/>
            <pc:sldMk cId="1881669786" sldId="427"/>
            <ac:spMk id="6" creationId="{5FC3F269-4854-44CA-B8C5-DA16ED710754}"/>
          </ac:spMkLst>
        </pc:spChg>
        <pc:spChg chg="mod">
          <ac:chgData name="Jones, Arwel" userId="54e08820-1f94-42d2-a03e-f6115029581a" providerId="ADAL" clId="{B5DF715A-FF1B-4529-B26D-6C134EECA8FD}" dt="2022-05-05T09:23:47.049" v="322" actId="6549"/>
          <ac:spMkLst>
            <pc:docMk/>
            <pc:sldMk cId="1881669786" sldId="427"/>
            <ac:spMk id="9" creationId="{D22000E8-E8D1-439A-80BA-A2C88C18ABED}"/>
          </ac:spMkLst>
        </pc:spChg>
      </pc:sldChg>
      <pc:sldChg chg="addSp delSp modSp mod">
        <pc:chgData name="Jones, Arwel" userId="54e08820-1f94-42d2-a03e-f6115029581a" providerId="ADAL" clId="{B5DF715A-FF1B-4529-B26D-6C134EECA8FD}" dt="2022-05-05T09:22:14.601" v="320" actId="790"/>
        <pc:sldMkLst>
          <pc:docMk/>
          <pc:sldMk cId="3766604248" sldId="428"/>
        </pc:sldMkLst>
        <pc:spChg chg="del">
          <ac:chgData name="Jones, Arwel" userId="54e08820-1f94-42d2-a03e-f6115029581a" providerId="ADAL" clId="{B5DF715A-FF1B-4529-B26D-6C134EECA8FD}" dt="2022-03-28T14:33:45.169" v="9" actId="478"/>
          <ac:spMkLst>
            <pc:docMk/>
            <pc:sldMk cId="3766604248" sldId="428"/>
            <ac:spMk id="4" creationId="{E490F47D-B4C9-4261-B06A-F7CB1B386CE6}"/>
          </ac:spMkLst>
        </pc:spChg>
        <pc:spChg chg="mod">
          <ac:chgData name="Jones, Arwel" userId="54e08820-1f94-42d2-a03e-f6115029581a" providerId="ADAL" clId="{B5DF715A-FF1B-4529-B26D-6C134EECA8FD}" dt="2022-03-28T15:04:46.378" v="247" actId="20577"/>
          <ac:spMkLst>
            <pc:docMk/>
            <pc:sldMk cId="3766604248" sldId="428"/>
            <ac:spMk id="6" creationId="{5FC3F269-4854-44CA-B8C5-DA16ED710754}"/>
          </ac:spMkLst>
        </pc:spChg>
        <pc:spChg chg="add del">
          <ac:chgData name="Jones, Arwel" userId="54e08820-1f94-42d2-a03e-f6115029581a" providerId="ADAL" clId="{B5DF715A-FF1B-4529-B26D-6C134EECA8FD}" dt="2022-03-28T14:35:46.717" v="24" actId="22"/>
          <ac:spMkLst>
            <pc:docMk/>
            <pc:sldMk cId="3766604248" sldId="428"/>
            <ac:spMk id="7" creationId="{36763464-6E6F-41F6-99FE-5089BDD3AA8F}"/>
          </ac:spMkLst>
        </pc:spChg>
        <pc:spChg chg="add mod">
          <ac:chgData name="Jones, Arwel" userId="54e08820-1f94-42d2-a03e-f6115029581a" providerId="ADAL" clId="{B5DF715A-FF1B-4529-B26D-6C134EECA8FD}" dt="2022-03-28T15:03:09.896" v="200" actId="1076"/>
          <ac:spMkLst>
            <pc:docMk/>
            <pc:sldMk cId="3766604248" sldId="428"/>
            <ac:spMk id="8" creationId="{A4DD6BB9-3F15-4D06-B5D5-C8AB79640F6E}"/>
          </ac:spMkLst>
        </pc:spChg>
        <pc:spChg chg="mod">
          <ac:chgData name="Jones, Arwel" userId="54e08820-1f94-42d2-a03e-f6115029581a" providerId="ADAL" clId="{B5DF715A-FF1B-4529-B26D-6C134EECA8FD}" dt="2022-05-05T09:22:14.601" v="320" actId="790"/>
          <ac:spMkLst>
            <pc:docMk/>
            <pc:sldMk cId="3766604248" sldId="428"/>
            <ac:spMk id="11" creationId="{EA5D52E5-46B4-47D1-B5EF-10A8BBB280C4}"/>
          </ac:spMkLst>
        </pc:spChg>
        <pc:picChg chg="add del mod">
          <ac:chgData name="Jones, Arwel" userId="54e08820-1f94-42d2-a03e-f6115029581a" providerId="ADAL" clId="{B5DF715A-FF1B-4529-B26D-6C134EECA8FD}" dt="2022-03-28T15:03:00.387" v="196" actId="478"/>
          <ac:picMkLst>
            <pc:docMk/>
            <pc:sldMk cId="3766604248" sldId="428"/>
            <ac:picMk id="2" creationId="{0549D7F5-895C-4FC0-84F8-78C83CE96ED2}"/>
          </ac:picMkLst>
        </pc:picChg>
        <pc:picChg chg="add del mod">
          <ac:chgData name="Jones, Arwel" userId="54e08820-1f94-42d2-a03e-f6115029581a" providerId="ADAL" clId="{B5DF715A-FF1B-4529-B26D-6C134EECA8FD}" dt="2022-03-28T14:38:17.772" v="44" actId="478"/>
          <ac:picMkLst>
            <pc:docMk/>
            <pc:sldMk cId="3766604248" sldId="428"/>
            <ac:picMk id="5" creationId="{4800BCA8-0DC1-4CE6-A246-ACF1BD710BA3}"/>
          </ac:picMkLst>
        </pc:picChg>
        <pc:picChg chg="add mod">
          <ac:chgData name="Jones, Arwel" userId="54e08820-1f94-42d2-a03e-f6115029581a" providerId="ADAL" clId="{B5DF715A-FF1B-4529-B26D-6C134EECA8FD}" dt="2022-03-28T15:03:15.765" v="202" actId="1076"/>
          <ac:picMkLst>
            <pc:docMk/>
            <pc:sldMk cId="3766604248" sldId="428"/>
            <ac:picMk id="5" creationId="{785E0734-0BE2-4ABD-A5D5-B238B27F82C7}"/>
          </ac:picMkLst>
        </pc:picChg>
      </pc:sldChg>
      <pc:sldChg chg="delSp modSp mod">
        <pc:chgData name="Jones, Arwel" userId="54e08820-1f94-42d2-a03e-f6115029581a" providerId="ADAL" clId="{B5DF715A-FF1B-4529-B26D-6C134EECA8FD}" dt="2022-05-05T09:25:28.530" v="348" actId="1076"/>
        <pc:sldMkLst>
          <pc:docMk/>
          <pc:sldMk cId="3058031901" sldId="429"/>
        </pc:sldMkLst>
        <pc:spChg chg="del">
          <ac:chgData name="Jones, Arwel" userId="54e08820-1f94-42d2-a03e-f6115029581a" providerId="ADAL" clId="{B5DF715A-FF1B-4529-B26D-6C134EECA8FD}" dt="2022-03-28T14:36:56.373" v="39" actId="478"/>
          <ac:spMkLst>
            <pc:docMk/>
            <pc:sldMk cId="3058031901" sldId="429"/>
            <ac:spMk id="4" creationId="{E490F47D-B4C9-4261-B06A-F7CB1B386CE6}"/>
          </ac:spMkLst>
        </pc:spChg>
        <pc:spChg chg="mod">
          <ac:chgData name="Jones, Arwel" userId="54e08820-1f94-42d2-a03e-f6115029581a" providerId="ADAL" clId="{B5DF715A-FF1B-4529-B26D-6C134EECA8FD}" dt="2022-03-28T14:40:03.099" v="78" actId="20577"/>
          <ac:spMkLst>
            <pc:docMk/>
            <pc:sldMk cId="3058031901" sldId="429"/>
            <ac:spMk id="6" creationId="{5FC3F269-4854-44CA-B8C5-DA16ED710754}"/>
          </ac:spMkLst>
        </pc:spChg>
        <pc:spChg chg="mod">
          <ac:chgData name="Jones, Arwel" userId="54e08820-1f94-42d2-a03e-f6115029581a" providerId="ADAL" clId="{B5DF715A-FF1B-4529-B26D-6C134EECA8FD}" dt="2022-05-05T09:25:28.530" v="348" actId="1076"/>
          <ac:spMkLst>
            <pc:docMk/>
            <pc:sldMk cId="3058031901" sldId="429"/>
            <ac:spMk id="13" creationId="{1DFF0C1E-EA18-4342-9AB1-C79E95948806}"/>
          </ac:spMkLst>
        </pc:spChg>
        <pc:picChg chg="mod">
          <ac:chgData name="Jones, Arwel" userId="54e08820-1f94-42d2-a03e-f6115029581a" providerId="ADAL" clId="{B5DF715A-FF1B-4529-B26D-6C134EECA8FD}" dt="2022-05-05T09:25:23.553" v="347" actId="1076"/>
          <ac:picMkLst>
            <pc:docMk/>
            <pc:sldMk cId="3058031901" sldId="429"/>
            <ac:picMk id="12" creationId="{DF6B7142-7297-4989-87FB-E3EFD20584F9}"/>
          </ac:picMkLst>
        </pc:picChg>
      </pc:sldChg>
      <pc:sldChg chg="modSp mod">
        <pc:chgData name="Jones, Arwel" userId="54e08820-1f94-42d2-a03e-f6115029581a" providerId="ADAL" clId="{B5DF715A-FF1B-4529-B26D-6C134EECA8FD}" dt="2022-05-05T09:25:58.465" v="364" actId="20577"/>
        <pc:sldMkLst>
          <pc:docMk/>
          <pc:sldMk cId="4103476104" sldId="430"/>
        </pc:sldMkLst>
        <pc:spChg chg="mod">
          <ac:chgData name="Jones, Arwel" userId="54e08820-1f94-42d2-a03e-f6115029581a" providerId="ADAL" clId="{B5DF715A-FF1B-4529-B26D-6C134EECA8FD}" dt="2022-05-05T09:25:58.465" v="364" actId="20577"/>
          <ac:spMkLst>
            <pc:docMk/>
            <pc:sldMk cId="4103476104" sldId="430"/>
            <ac:spMk id="3" creationId="{AA7CD31A-9B37-4FAE-BD5F-0A53126B5277}"/>
          </ac:spMkLst>
        </pc:spChg>
        <pc:spChg chg="mod">
          <ac:chgData name="Jones, Arwel" userId="54e08820-1f94-42d2-a03e-f6115029581a" providerId="ADAL" clId="{B5DF715A-FF1B-4529-B26D-6C134EECA8FD}" dt="2022-05-05T09:25:41.777" v="349" actId="1076"/>
          <ac:spMkLst>
            <pc:docMk/>
            <pc:sldMk cId="4103476104" sldId="430"/>
            <ac:spMk id="6" creationId="{5FC3F269-4854-44CA-B8C5-DA16ED710754}"/>
          </ac:spMkLst>
        </pc:spChg>
      </pc:sldChg>
      <pc:sldChg chg="modSp mod">
        <pc:chgData name="Jones, Arwel" userId="54e08820-1f94-42d2-a03e-f6115029581a" providerId="ADAL" clId="{B5DF715A-FF1B-4529-B26D-6C134EECA8FD}" dt="2022-05-05T09:27:04.761" v="374" actId="1076"/>
        <pc:sldMkLst>
          <pc:docMk/>
          <pc:sldMk cId="2397270895" sldId="432"/>
        </pc:sldMkLst>
        <pc:spChg chg="mod">
          <ac:chgData name="Jones, Arwel" userId="54e08820-1f94-42d2-a03e-f6115029581a" providerId="ADAL" clId="{B5DF715A-FF1B-4529-B26D-6C134EECA8FD}" dt="2022-05-05T09:27:04.761" v="374" actId="1076"/>
          <ac:spMkLst>
            <pc:docMk/>
            <pc:sldMk cId="2397270895" sldId="432"/>
            <ac:spMk id="2" creationId="{9536D67C-A6F3-41EF-8C77-A71470924A6C}"/>
          </ac:spMkLst>
        </pc:spChg>
        <pc:spChg chg="mod">
          <ac:chgData name="Jones, Arwel" userId="54e08820-1f94-42d2-a03e-f6115029581a" providerId="ADAL" clId="{B5DF715A-FF1B-4529-B26D-6C134EECA8FD}" dt="2022-05-04T13:11:59.169" v="257" actId="20577"/>
          <ac:spMkLst>
            <pc:docMk/>
            <pc:sldMk cId="2397270895" sldId="432"/>
            <ac:spMk id="3" creationId="{99E34268-64D8-4D52-80A8-ABDC7E687BD1}"/>
          </ac:spMkLst>
        </pc:spChg>
        <pc:spChg chg="mod">
          <ac:chgData name="Jones, Arwel" userId="54e08820-1f94-42d2-a03e-f6115029581a" providerId="ADAL" clId="{B5DF715A-FF1B-4529-B26D-6C134EECA8FD}" dt="2022-05-05T09:27:00.113" v="373" actId="1076"/>
          <ac:spMkLst>
            <pc:docMk/>
            <pc:sldMk cId="2397270895" sldId="432"/>
            <ac:spMk id="4" creationId="{4C1119B0-FDF0-4C88-AD5D-A4BFEC750735}"/>
          </ac:spMkLst>
        </pc:spChg>
        <pc:picChg chg="mod">
          <ac:chgData name="Jones, Arwel" userId="54e08820-1f94-42d2-a03e-f6115029581a" providerId="ADAL" clId="{B5DF715A-FF1B-4529-B26D-6C134EECA8FD}" dt="2022-05-05T09:26:53.777" v="372" actId="14100"/>
          <ac:picMkLst>
            <pc:docMk/>
            <pc:sldMk cId="2397270895" sldId="432"/>
            <ac:picMk id="2052" creationId="{0E65F3B4-1EFD-444D-911B-1B3153B2DA5F}"/>
          </ac:picMkLst>
        </pc:picChg>
      </pc:sldChg>
      <pc:sldChg chg="modSp mod">
        <pc:chgData name="Jones, Arwel" userId="54e08820-1f94-42d2-a03e-f6115029581a" providerId="ADAL" clId="{B5DF715A-FF1B-4529-B26D-6C134EECA8FD}" dt="2022-05-05T09:27:18.690" v="375" actId="1076"/>
        <pc:sldMkLst>
          <pc:docMk/>
          <pc:sldMk cId="1393493075" sldId="433"/>
        </pc:sldMkLst>
        <pc:spChg chg="mod">
          <ac:chgData name="Jones, Arwel" userId="54e08820-1f94-42d2-a03e-f6115029581a" providerId="ADAL" clId="{B5DF715A-FF1B-4529-B26D-6C134EECA8FD}" dt="2022-05-04T14:17:16.904" v="317" actId="20577"/>
          <ac:spMkLst>
            <pc:docMk/>
            <pc:sldMk cId="1393493075" sldId="433"/>
            <ac:spMk id="2" creationId="{952E0E9D-D11D-462A-ACFA-062367786FF3}"/>
          </ac:spMkLst>
        </pc:spChg>
        <pc:spChg chg="mod">
          <ac:chgData name="Jones, Arwel" userId="54e08820-1f94-42d2-a03e-f6115029581a" providerId="ADAL" clId="{B5DF715A-FF1B-4529-B26D-6C134EECA8FD}" dt="2022-05-05T09:27:18.690" v="375" actId="1076"/>
          <ac:spMkLst>
            <pc:docMk/>
            <pc:sldMk cId="1393493075" sldId="433"/>
            <ac:spMk id="3" creationId="{3BBFB238-BC0C-4725-8318-EACF72249D28}"/>
          </ac:spMkLst>
        </pc:spChg>
      </pc:sldChg>
      <pc:sldChg chg="modSp mod">
        <pc:chgData name="Jones, Arwel" userId="54e08820-1f94-42d2-a03e-f6115029581a" providerId="ADAL" clId="{B5DF715A-FF1B-4529-B26D-6C134EECA8FD}" dt="2022-05-04T13:13:22.760" v="264" actId="14100"/>
        <pc:sldMkLst>
          <pc:docMk/>
          <pc:sldMk cId="3559076104" sldId="435"/>
        </pc:sldMkLst>
        <pc:picChg chg="mod">
          <ac:chgData name="Jones, Arwel" userId="54e08820-1f94-42d2-a03e-f6115029581a" providerId="ADAL" clId="{B5DF715A-FF1B-4529-B26D-6C134EECA8FD}" dt="2022-05-04T13:13:22.760" v="264" actId="14100"/>
          <ac:picMkLst>
            <pc:docMk/>
            <pc:sldMk cId="3559076104" sldId="435"/>
            <ac:picMk id="7" creationId="{A3EA5E6E-823C-485F-906D-2B54F1B9D72F}"/>
          </ac:picMkLst>
        </pc:picChg>
      </pc:sldChg>
      <pc:sldChg chg="modSp mod">
        <pc:chgData name="Jones, Arwel" userId="54e08820-1f94-42d2-a03e-f6115029581a" providerId="ADAL" clId="{B5DF715A-FF1B-4529-B26D-6C134EECA8FD}" dt="2022-05-05T09:28:11.690" v="377" actId="208"/>
        <pc:sldMkLst>
          <pc:docMk/>
          <pc:sldMk cId="1989647639" sldId="439"/>
        </pc:sldMkLst>
        <pc:picChg chg="mod">
          <ac:chgData name="Jones, Arwel" userId="54e08820-1f94-42d2-a03e-f6115029581a" providerId="ADAL" clId="{B5DF715A-FF1B-4529-B26D-6C134EECA8FD}" dt="2022-05-05T09:28:11.690" v="377" actId="208"/>
          <ac:picMkLst>
            <pc:docMk/>
            <pc:sldMk cId="1989647639" sldId="439"/>
            <ac:picMk id="3" creationId="{05E48CA0-FDFB-4B3A-A6C4-8113D0D5F737}"/>
          </ac:picMkLst>
        </pc:picChg>
        <pc:picChg chg="mod">
          <ac:chgData name="Jones, Arwel" userId="54e08820-1f94-42d2-a03e-f6115029581a" providerId="ADAL" clId="{B5DF715A-FF1B-4529-B26D-6C134EECA8FD}" dt="2022-05-05T09:28:04.714" v="376" actId="208"/>
          <ac:picMkLst>
            <pc:docMk/>
            <pc:sldMk cId="1989647639" sldId="439"/>
            <ac:picMk id="4" creationId="{684F2338-5EE9-4A11-92C7-1E9D4BA947DE}"/>
          </ac:picMkLst>
        </pc:picChg>
      </pc:sldChg>
      <pc:sldChg chg="del">
        <pc:chgData name="Jones, Arwel" userId="54e08820-1f94-42d2-a03e-f6115029581a" providerId="ADAL" clId="{B5DF715A-FF1B-4529-B26D-6C134EECA8FD}" dt="2022-05-04T13:14:12.437" v="265" actId="2696"/>
        <pc:sldMkLst>
          <pc:docMk/>
          <pc:sldMk cId="2047288720" sldId="440"/>
        </pc:sldMkLst>
      </pc:sldChg>
      <pc:sldChg chg="modSp mod">
        <pc:chgData name="Jones, Arwel" userId="54e08820-1f94-42d2-a03e-f6115029581a" providerId="ADAL" clId="{B5DF715A-FF1B-4529-B26D-6C134EECA8FD}" dt="2022-05-05T09:28:52.816" v="380" actId="1076"/>
        <pc:sldMkLst>
          <pc:docMk/>
          <pc:sldMk cId="4265155213" sldId="441"/>
        </pc:sldMkLst>
        <pc:spChg chg="mod">
          <ac:chgData name="Jones, Arwel" userId="54e08820-1f94-42d2-a03e-f6115029581a" providerId="ADAL" clId="{B5DF715A-FF1B-4529-B26D-6C134EECA8FD}" dt="2022-05-04T14:27:58.848" v="319" actId="20577"/>
          <ac:spMkLst>
            <pc:docMk/>
            <pc:sldMk cId="4265155213" sldId="441"/>
            <ac:spMk id="2" creationId="{F5942824-5743-42BF-8AC1-81EBF809BD98}"/>
          </ac:spMkLst>
        </pc:spChg>
        <pc:picChg chg="mod">
          <ac:chgData name="Jones, Arwel" userId="54e08820-1f94-42d2-a03e-f6115029581a" providerId="ADAL" clId="{B5DF715A-FF1B-4529-B26D-6C134EECA8FD}" dt="2022-05-05T09:28:52.816" v="380" actId="1076"/>
          <ac:picMkLst>
            <pc:docMk/>
            <pc:sldMk cId="4265155213" sldId="441"/>
            <ac:picMk id="7" creationId="{A2984D43-C217-4EA9-8DD1-83D8AABA2E9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64709F-7B92-4904-980E-C27FFADFC1BF}" type="datetimeFigureOut">
              <a:rPr lang="en-GB" smtClean="0"/>
              <a:t>05/05/2022</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E7319E-213C-4920-A16F-A5F14520856B}" type="slidenum">
              <a:rPr lang="en-GB" smtClean="0"/>
              <a:t>‹#›</a:t>
            </a:fld>
            <a:endParaRPr lang="en-GB" dirty="0"/>
          </a:p>
        </p:txBody>
      </p:sp>
    </p:spTree>
    <p:extLst>
      <p:ext uri="{BB962C8B-B14F-4D97-AF65-F5344CB8AC3E}">
        <p14:creationId xmlns:p14="http://schemas.microsoft.com/office/powerpoint/2010/main" val="278277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5</a:t>
            </a:fld>
            <a:endParaRPr lang="en-GB" dirty="0"/>
          </a:p>
        </p:txBody>
      </p:sp>
    </p:spTree>
    <p:extLst>
      <p:ext uri="{BB962C8B-B14F-4D97-AF65-F5344CB8AC3E}">
        <p14:creationId xmlns:p14="http://schemas.microsoft.com/office/powerpoint/2010/main" val="1292941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17</a:t>
            </a:fld>
            <a:endParaRPr lang="en-GB" dirty="0"/>
          </a:p>
        </p:txBody>
      </p:sp>
    </p:spTree>
    <p:extLst>
      <p:ext uri="{BB962C8B-B14F-4D97-AF65-F5344CB8AC3E}">
        <p14:creationId xmlns:p14="http://schemas.microsoft.com/office/powerpoint/2010/main" val="12287231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file://localhost/Volumes/Other%20Clients/Eduqas/P17661%20Eduqas%20Brand%20Identity%20Guidelines/Links/Corbis-42-53088181.jpg"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3" name="Picture 2" descr="A picture containing umbrella&#10;&#10;Description automatically generated">
            <a:extLst>
              <a:ext uri="{FF2B5EF4-FFF2-40B4-BE49-F238E27FC236}">
                <a16:creationId xmlns:a16="http://schemas.microsoft.com/office/drawing/2014/main" id="{4D93072F-256D-0248-8C47-62135DDC0F5B}"/>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433402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picture containing table&#10;&#10;Description automatically generated">
            <a:extLst>
              <a:ext uri="{FF2B5EF4-FFF2-40B4-BE49-F238E27FC236}">
                <a16:creationId xmlns:a16="http://schemas.microsoft.com/office/drawing/2014/main" id="{5BF4EEAA-C63C-9449-82BC-3D750F1F7387}"/>
              </a:ext>
            </a:extLst>
          </p:cNvPr>
          <p:cNvPicPr>
            <a:picLocks noChangeAspect="1"/>
          </p:cNvPicPr>
          <p:nvPr userDrawn="1"/>
        </p:nvPicPr>
        <p:blipFill>
          <a:blip r:embed="rId2"/>
          <a:stretch>
            <a:fillRect/>
          </a:stretch>
        </p:blipFill>
        <p:spPr>
          <a:xfrm>
            <a:off x="0" y="0"/>
            <a:ext cx="9144000" cy="2536031"/>
          </a:xfrm>
          <a:prstGeom prst="rect">
            <a:avLst/>
          </a:prstGeom>
        </p:spPr>
      </p:pic>
      <p:pic>
        <p:nvPicPr>
          <p:cNvPr id="9" name="Corbis-42-53088181_bandw.jpg"/>
          <p:cNvPicPr preferRelativeResize="0">
            <a:picLocks/>
          </p:cNvPicPr>
          <p:nvPr userDrawn="1"/>
        </p:nvPicPr>
        <p:blipFill rotWithShape="1">
          <a:blip r:embed="rId3" r:link="rId4">
            <a:extLst>
              <a:ext uri="{28A0092B-C50C-407E-A947-70E740481C1C}">
                <a14:useLocalDpi xmlns:a14="http://schemas.microsoft.com/office/drawing/2010/main" val="0"/>
              </a:ext>
            </a:extLst>
          </a:blip>
          <a:srcRect l="331" t="9973" r="-331" b="4013"/>
          <a:stretch>
            <a:fillRect/>
          </a:stretch>
        </p:blipFill>
        <p:spPr>
          <a:xfrm>
            <a:off x="5425200" y="3429000"/>
            <a:ext cx="3261600" cy="2805414"/>
          </a:xfrm>
          <a:prstGeom prst="rect">
            <a:avLst/>
          </a:prstGeom>
        </p:spPr>
      </p:pic>
      <p:sp>
        <p:nvSpPr>
          <p:cNvPr id="7" name="Text Placeholder 17"/>
          <p:cNvSpPr>
            <a:spLocks noGrp="1"/>
          </p:cNvSpPr>
          <p:nvPr>
            <p:ph type="body" sz="quarter" idx="15" hasCustomPrompt="1"/>
          </p:nvPr>
        </p:nvSpPr>
        <p:spPr>
          <a:xfrm>
            <a:off x="431800" y="3443134"/>
            <a:ext cx="4581071" cy="2107523"/>
          </a:xfrm>
          <a:prstGeom prst="rect">
            <a:avLst/>
          </a:prstGeom>
        </p:spPr>
        <p:txBody>
          <a:bodyPr lIns="0" tIns="0" rIns="0" bIns="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200" b="0" baseline="0">
                <a:solidFill>
                  <a:srgbClr val="5E7895"/>
                </a:solidFill>
                <a:latin typeface="Roboto" panose="02000000000000000000" pitchFamily="2" charset="0"/>
                <a:ea typeface="Roboto" panose="02000000000000000000" pitchFamily="2"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baseline="30000" dirty="0" err="1">
                <a:solidFill>
                  <a:srgbClr val="5A5A59"/>
                </a:solidFill>
                <a:latin typeface="Bliss-Light"/>
                <a:cs typeface="Bliss-Light"/>
              </a:rPr>
              <a:t>Invellab</a:t>
            </a:r>
            <a:r>
              <a:rPr lang="en-GB" baseline="30000" dirty="0">
                <a:solidFill>
                  <a:srgbClr val="5A5A59"/>
                </a:solidFill>
                <a:latin typeface="Bliss-Light"/>
                <a:cs typeface="Bliss-Light"/>
              </a:rPr>
              <a:t> id </a:t>
            </a:r>
            <a:r>
              <a:rPr lang="en-GB" baseline="30000" dirty="0" err="1">
                <a:solidFill>
                  <a:srgbClr val="5A5A59"/>
                </a:solidFill>
                <a:latin typeface="Bliss-Light"/>
                <a:cs typeface="Bliss-Light"/>
              </a:rPr>
              <a:t>quiberumqui</a:t>
            </a:r>
            <a:r>
              <a:rPr lang="en-GB" baseline="30000" dirty="0">
                <a:solidFill>
                  <a:srgbClr val="5A5A59"/>
                </a:solidFill>
                <a:latin typeface="Bliss-Light"/>
                <a:cs typeface="Bliss-Light"/>
              </a:rPr>
              <a:t> non </a:t>
            </a:r>
            <a:r>
              <a:rPr lang="en-GB" baseline="30000" dirty="0" err="1">
                <a:solidFill>
                  <a:srgbClr val="5A5A59"/>
                </a:solidFill>
                <a:latin typeface="Bliss-Light"/>
                <a:cs typeface="Bliss-Light"/>
              </a:rPr>
              <a:t>rerovit</a:t>
            </a:r>
            <a:r>
              <a:rPr lang="en-GB" baseline="30000" dirty="0">
                <a:solidFill>
                  <a:srgbClr val="5A5A59"/>
                </a:solidFill>
                <a:latin typeface="Bliss-Light"/>
                <a:cs typeface="Bliss-Light"/>
              </a:rPr>
              <a:t> era </a:t>
            </a:r>
            <a:r>
              <a:rPr lang="en-GB" baseline="30000" dirty="0" err="1">
                <a:solidFill>
                  <a:srgbClr val="5A5A59"/>
                </a:solidFill>
                <a:latin typeface="Bliss-Light"/>
                <a:cs typeface="Bliss-Light"/>
              </a:rPr>
              <a:t>consequunt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accabor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epelicabo</a:t>
            </a:r>
            <a:r>
              <a:rPr lang="en-GB" baseline="30000" dirty="0">
                <a:solidFill>
                  <a:srgbClr val="5A5A59"/>
                </a:solidFill>
                <a:latin typeface="Bliss-Light"/>
                <a:cs typeface="Bliss-Light"/>
              </a:rPr>
              <a:t>. Nam, id ex </a:t>
            </a:r>
            <a:r>
              <a:rPr lang="en-GB" baseline="30000" dirty="0" err="1">
                <a:solidFill>
                  <a:srgbClr val="5A5A59"/>
                </a:solidFill>
                <a:latin typeface="Bliss-Light"/>
                <a:cs typeface="Bliss-Light"/>
              </a:rPr>
              <a:t>enis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alis</a:t>
            </a:r>
            <a:r>
              <a:rPr lang="en-GB" baseline="30000" dirty="0">
                <a:solidFill>
                  <a:srgbClr val="5A5A59"/>
                </a:solidFill>
                <a:latin typeface="Bliss-Light"/>
                <a:cs typeface="Bliss-Light"/>
              </a:rPr>
              <a:t> es </a:t>
            </a:r>
            <a:r>
              <a:rPr lang="en-GB" baseline="30000" dirty="0" err="1">
                <a:solidFill>
                  <a:srgbClr val="5A5A59"/>
                </a:solidFill>
                <a:latin typeface="Bliss-Light"/>
                <a:cs typeface="Bliss-Light"/>
              </a:rPr>
              <a:t>doluptas</a:t>
            </a:r>
            <a:r>
              <a:rPr lang="en-GB" baseline="30000" dirty="0">
                <a:solidFill>
                  <a:srgbClr val="5A5A59"/>
                </a:solidFill>
                <a:latin typeface="Bliss-Light"/>
                <a:cs typeface="Bliss-Light"/>
              </a:rPr>
              <a:t> sunt pa non </a:t>
            </a:r>
            <a:r>
              <a:rPr lang="en-GB" baseline="30000" dirty="0" err="1">
                <a:solidFill>
                  <a:srgbClr val="5A5A59"/>
                </a:solidFill>
                <a:latin typeface="Bliss-Light"/>
                <a:cs typeface="Bliss-Light"/>
              </a:rPr>
              <a:t>plaudam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rateseque</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oditibusae</a:t>
            </a:r>
            <a:r>
              <a:rPr lang="en-GB" baseline="30000" dirty="0">
                <a:solidFill>
                  <a:srgbClr val="5A5A59"/>
                </a:solidFill>
                <a:latin typeface="Bliss-Light"/>
                <a:cs typeface="Bliss-Light"/>
              </a:rPr>
              <a:t> is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eturem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ea</a:t>
            </a:r>
            <a:r>
              <a:rPr lang="en-GB" baseline="30000" dirty="0">
                <a:solidFill>
                  <a:srgbClr val="5A5A59"/>
                </a:solidFill>
                <a:latin typeface="Bliss-Light"/>
                <a:cs typeface="Bliss-Light"/>
              </a:rPr>
              <a:t> dent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esed</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modis</a:t>
            </a:r>
            <a:r>
              <a:rPr lang="en-GB" baseline="30000" dirty="0">
                <a:solidFill>
                  <a:srgbClr val="5A5A59"/>
                </a:solidFill>
                <a:latin typeface="Bliss-Light"/>
                <a:cs typeface="Bliss-Light"/>
              </a:rPr>
              <a:t> quam, quam, id </a:t>
            </a:r>
            <a:r>
              <a:rPr lang="en-GB" baseline="30000" dirty="0" err="1">
                <a:solidFill>
                  <a:srgbClr val="5A5A59"/>
                </a:solidFill>
                <a:latin typeface="Bliss-Light"/>
                <a:cs typeface="Bliss-Light"/>
              </a:rPr>
              <a:t>modit</a:t>
            </a:r>
            <a:r>
              <a:rPr lang="en-GB" baseline="30000" dirty="0">
                <a:solidFill>
                  <a:srgbClr val="5A5A59"/>
                </a:solidFill>
                <a:latin typeface="Bliss-Light"/>
                <a:cs typeface="Bliss-Light"/>
              </a:rPr>
              <a:t> mi, </a:t>
            </a:r>
            <a:r>
              <a:rPr lang="en-GB" baseline="30000" dirty="0" err="1">
                <a:solidFill>
                  <a:srgbClr val="5A5A59"/>
                </a:solidFill>
                <a:latin typeface="Bliss-Light"/>
                <a:cs typeface="Bliss-Light"/>
              </a:rPr>
              <a:t>omnit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accusci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magnatur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solum</a:t>
            </a:r>
            <a:r>
              <a:rPr lang="en-GB" baseline="30000" dirty="0">
                <a:solidFill>
                  <a:srgbClr val="5A5A59"/>
                </a:solidFill>
                <a:latin typeface="Bliss-Light"/>
                <a:cs typeface="Bliss-Light"/>
              </a:rPr>
              <a:t> int </a:t>
            </a:r>
            <a:r>
              <a:rPr lang="en-GB" baseline="30000" dirty="0" err="1">
                <a:solidFill>
                  <a:srgbClr val="5A5A59"/>
                </a:solidFill>
                <a:latin typeface="Bliss-Light"/>
                <a:cs typeface="Bliss-Light"/>
              </a:rPr>
              <a:t>ullandi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oreium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eos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aut</a:t>
            </a:r>
            <a:r>
              <a:rPr lang="en-GB" baseline="30000" dirty="0">
                <a:solidFill>
                  <a:srgbClr val="5A5A59"/>
                </a:solidFill>
                <a:latin typeface="Bliss-Light"/>
                <a:cs typeface="Bliss-Light"/>
              </a:rPr>
              <a:t> que </a:t>
            </a:r>
            <a:r>
              <a:rPr lang="en-GB" baseline="30000" dirty="0" err="1">
                <a:solidFill>
                  <a:srgbClr val="5A5A59"/>
                </a:solidFill>
                <a:latin typeface="Bliss-Light"/>
                <a:cs typeface="Bliss-Light"/>
              </a:rPr>
              <a:t>veligenim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reperatio</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doluptatem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voluptam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comnim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fugitat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iorecup</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tincti</a:t>
            </a:r>
            <a:r>
              <a:rPr lang="en-GB" baseline="30000" dirty="0">
                <a:solidFill>
                  <a:srgbClr val="5A5A59"/>
                </a:solidFill>
                <a:latin typeface="Bliss-Light"/>
                <a:cs typeface="Bliss-Light"/>
              </a:rPr>
              <a:t>.</a:t>
            </a:r>
          </a:p>
        </p:txBody>
      </p:sp>
    </p:spTree>
    <p:extLst>
      <p:ext uri="{BB962C8B-B14F-4D97-AF65-F5344CB8AC3E}">
        <p14:creationId xmlns:p14="http://schemas.microsoft.com/office/powerpoint/2010/main" val="12458194"/>
      </p:ext>
    </p:extLst>
  </p:cSld>
  <p:clrMapOvr>
    <a:masterClrMapping/>
  </p:clrMapOvr>
  <p:extLst>
    <p:ext uri="{DCECCB84-F9BA-43D5-87BE-67443E8EF086}">
      <p15:sldGuideLst xmlns:p15="http://schemas.microsoft.com/office/powerpoint/2012/main">
        <p15:guide id="1" orient="horz" pos="278" userDrawn="1">
          <p15:clr>
            <a:srgbClr val="FBAE40"/>
          </p15:clr>
        </p15:guide>
        <p15:guide id="2" pos="27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B8F2D841-D655-8043-BA1D-05A39DAD5FE7}"/>
              </a:ext>
            </a:extLst>
          </p:cNvPr>
          <p:cNvPicPr>
            <a:picLocks noChangeAspect="1"/>
          </p:cNvPicPr>
          <p:nvPr userDrawn="1"/>
        </p:nvPicPr>
        <p:blipFill>
          <a:blip r:embed="rId2"/>
          <a:stretch>
            <a:fillRect/>
          </a:stretch>
        </p:blipFill>
        <p:spPr>
          <a:xfrm>
            <a:off x="0" y="0"/>
            <a:ext cx="9144000" cy="2536031"/>
          </a:xfrm>
          <a:prstGeom prst="rect">
            <a:avLst/>
          </a:prstGeom>
        </p:spPr>
      </p:pic>
      <p:sp>
        <p:nvSpPr>
          <p:cNvPr id="3" name="Content Placeholder 2"/>
          <p:cNvSpPr>
            <a:spLocks noGrp="1"/>
          </p:cNvSpPr>
          <p:nvPr>
            <p:ph idx="1" hasCustomPrompt="1"/>
          </p:nvPr>
        </p:nvSpPr>
        <p:spPr>
          <a:xfrm>
            <a:off x="431800" y="3246069"/>
            <a:ext cx="8255000" cy="2606420"/>
          </a:xfrm>
          <a:prstGeom prst="rect">
            <a:avLst/>
          </a:prstGeom>
        </p:spPr>
        <p:txBody>
          <a:bodyPr lIns="0" tIns="0" rIns="0" bIns="0"/>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tabLst/>
              <a:defRPr>
                <a:solidFill>
                  <a:srgbClr val="5E7895"/>
                </a:solidFill>
                <a:latin typeface="Roboto" panose="02000000000000000000" pitchFamily="2" charset="0"/>
                <a:ea typeface="Roboto" panose="02000000000000000000" pitchFamily="2" charset="0"/>
                <a:cs typeface="Arial" panose="020B06040202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GB" sz="18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rPr>
              <a:t> </a:t>
            </a:r>
            <a:endParaRPr kumimoji="0" lang="en-GB" sz="14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p>
          <a:p>
            <a:pPr marL="0" marR="0" lvl="0" indent="0" algn="l" defTabSz="457200" rtl="0" eaLnBrk="1" fontAlgn="base" latinLnBrk="0" hangingPunct="1">
              <a:lnSpc>
                <a:spcPct val="150000"/>
              </a:lnSpc>
              <a:spcBef>
                <a:spcPct val="0"/>
              </a:spcBef>
              <a:spcAft>
                <a:spcPct val="0"/>
              </a:spcAft>
              <a:buClrTx/>
              <a:buSzTx/>
              <a:buFontTx/>
              <a:buNone/>
              <a:tabLst/>
              <a:defRPr/>
            </a:pPr>
            <a:endParaRPr kumimoji="0" lang="en-GB" sz="14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DF3C06"/>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Bliss-Light"/>
                <a:ea typeface="ＭＳ Ｐゴシック" pitchFamily="1" charset="-128"/>
                <a:cs typeface="Bliss-Light"/>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lang="en-US" dirty="0"/>
          </a:p>
        </p:txBody>
      </p:sp>
    </p:spTree>
  </p:cSld>
  <p:clrMapOvr>
    <a:masterClrMapping/>
  </p:clrMapOvr>
  <p:extLst>
    <p:ext uri="{DCECCB84-F9BA-43D5-87BE-67443E8EF086}">
      <p15:sldGuideLst xmlns:p15="http://schemas.microsoft.com/office/powerpoint/2012/main">
        <p15:guide id="1" orient="horz" pos="278" userDrawn="1">
          <p15:clr>
            <a:srgbClr val="FBAE40"/>
          </p15:clr>
        </p15:guide>
        <p15:guide id="2" pos="2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6" name="Picture 5" descr="A picture containing table&#10;&#10;Description automatically generated">
            <a:extLst>
              <a:ext uri="{FF2B5EF4-FFF2-40B4-BE49-F238E27FC236}">
                <a16:creationId xmlns:a16="http://schemas.microsoft.com/office/drawing/2014/main" id="{240307B3-FD5C-C344-B23D-6867753058A6}"/>
              </a:ext>
            </a:extLst>
          </p:cNvPr>
          <p:cNvPicPr>
            <a:picLocks noChangeAspect="1"/>
          </p:cNvPicPr>
          <p:nvPr userDrawn="1"/>
        </p:nvPicPr>
        <p:blipFill>
          <a:blip r:embed="rId2"/>
          <a:stretch>
            <a:fillRect/>
          </a:stretch>
        </p:blipFill>
        <p:spPr>
          <a:xfrm>
            <a:off x="0" y="0"/>
            <a:ext cx="9144000" cy="2536031"/>
          </a:xfrm>
          <a:prstGeom prst="rect">
            <a:avLst/>
          </a:prstGeom>
        </p:spPr>
      </p:pic>
      <p:sp>
        <p:nvSpPr>
          <p:cNvPr id="7" name="Text Placeholder 6"/>
          <p:cNvSpPr>
            <a:spLocks noGrp="1"/>
          </p:cNvSpPr>
          <p:nvPr>
            <p:ph type="body" sz="quarter" idx="17"/>
          </p:nvPr>
        </p:nvSpPr>
        <p:spPr>
          <a:xfrm>
            <a:off x="431801" y="3098800"/>
            <a:ext cx="3924300" cy="3306763"/>
          </a:xfrm>
          <a:prstGeom prst="rect">
            <a:avLst/>
          </a:prstGeom>
        </p:spPr>
        <p:txBody>
          <a:bodyPr lIns="0" tIns="0" rIns="0" bIns="0"/>
          <a:lstStyle>
            <a:lvl1pPr>
              <a:defRPr>
                <a:solidFill>
                  <a:srgbClr val="7C7C7C"/>
                </a:solidFill>
                <a:latin typeface="Roboto" panose="02000000000000000000" pitchFamily="2" charset="0"/>
                <a:ea typeface="Roboto" panose="02000000000000000000" pitchFamily="2" charset="0"/>
              </a:defRPr>
            </a:lvl1pPr>
            <a:lvl2pPr>
              <a:defRPr>
                <a:solidFill>
                  <a:srgbClr val="7C7C7C"/>
                </a:solidFill>
                <a:latin typeface="Roboto" panose="02000000000000000000" pitchFamily="2" charset="0"/>
                <a:ea typeface="Roboto" panose="02000000000000000000" pitchFamily="2" charset="0"/>
              </a:defRPr>
            </a:lvl2pPr>
            <a:lvl3pPr>
              <a:defRPr>
                <a:solidFill>
                  <a:srgbClr val="7C7C7C"/>
                </a:solidFill>
                <a:latin typeface="Roboto" panose="02000000000000000000" pitchFamily="2" charset="0"/>
                <a:ea typeface="Roboto" panose="02000000000000000000" pitchFamily="2" charset="0"/>
              </a:defRPr>
            </a:lvl3pPr>
            <a:lvl4pPr>
              <a:defRPr>
                <a:solidFill>
                  <a:srgbClr val="7C7C7C"/>
                </a:solidFill>
                <a:latin typeface="Roboto" panose="02000000000000000000" pitchFamily="2" charset="0"/>
                <a:ea typeface="Roboto" panose="02000000000000000000" pitchFamily="2" charset="0"/>
              </a:defRPr>
            </a:lvl4pPr>
            <a:lvl5pPr>
              <a:defRPr>
                <a:solidFill>
                  <a:srgbClr val="7C7C7C"/>
                </a:solidFill>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6"/>
          <p:cNvSpPr>
            <a:spLocks noGrp="1"/>
          </p:cNvSpPr>
          <p:nvPr>
            <p:ph type="body" sz="quarter" idx="18"/>
          </p:nvPr>
        </p:nvSpPr>
        <p:spPr>
          <a:xfrm>
            <a:off x="4640263" y="3098800"/>
            <a:ext cx="3868737" cy="3306763"/>
          </a:xfrm>
          <a:prstGeom prst="rect">
            <a:avLst/>
          </a:prstGeom>
        </p:spPr>
        <p:txBody>
          <a:bodyPr lIns="0" tIns="0" rIns="0" bIns="0"/>
          <a:lstStyle>
            <a:lvl1pPr>
              <a:defRPr>
                <a:solidFill>
                  <a:srgbClr val="7C7C7C"/>
                </a:solidFill>
                <a:latin typeface="Roboto" panose="02000000000000000000" pitchFamily="2" charset="0"/>
                <a:ea typeface="Roboto" panose="02000000000000000000" pitchFamily="2" charset="0"/>
              </a:defRPr>
            </a:lvl1pPr>
            <a:lvl2pPr>
              <a:defRPr>
                <a:solidFill>
                  <a:srgbClr val="7C7C7C"/>
                </a:solidFill>
                <a:latin typeface="Roboto" panose="02000000000000000000" pitchFamily="2" charset="0"/>
                <a:ea typeface="Roboto" panose="02000000000000000000" pitchFamily="2" charset="0"/>
              </a:defRPr>
            </a:lvl2pPr>
            <a:lvl3pPr>
              <a:defRPr>
                <a:solidFill>
                  <a:srgbClr val="7C7C7C"/>
                </a:solidFill>
                <a:latin typeface="Roboto" panose="02000000000000000000" pitchFamily="2" charset="0"/>
                <a:ea typeface="Roboto" panose="02000000000000000000" pitchFamily="2" charset="0"/>
              </a:defRPr>
            </a:lvl3pPr>
            <a:lvl4pPr>
              <a:defRPr>
                <a:solidFill>
                  <a:srgbClr val="7C7C7C"/>
                </a:solidFill>
                <a:latin typeface="Roboto" panose="02000000000000000000" pitchFamily="2" charset="0"/>
                <a:ea typeface="Roboto" panose="02000000000000000000" pitchFamily="2" charset="0"/>
              </a:defRPr>
            </a:lvl4pPr>
            <a:lvl5pPr>
              <a:defRPr>
                <a:solidFill>
                  <a:srgbClr val="7C7C7C"/>
                </a:solidFill>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extLst>
    <p:ext uri="{DCECCB84-F9BA-43D5-87BE-67443E8EF086}">
      <p15:sldGuideLst xmlns:p15="http://schemas.microsoft.com/office/powerpoint/2012/main">
        <p15:guide id="1" orient="horz" pos="278" userDrawn="1">
          <p15:clr>
            <a:srgbClr val="FBAE40"/>
          </p15:clr>
        </p15:guide>
        <p15:guide id="2" pos="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6" name="Picture 5" descr="A picture containing table&#10;&#10;Description automatically generated">
            <a:extLst>
              <a:ext uri="{FF2B5EF4-FFF2-40B4-BE49-F238E27FC236}">
                <a16:creationId xmlns:a16="http://schemas.microsoft.com/office/drawing/2014/main" id="{BCB87C40-FD84-ED45-A9CE-80A216B13557}"/>
              </a:ext>
            </a:extLst>
          </p:cNvPr>
          <p:cNvPicPr>
            <a:picLocks noChangeAspect="1"/>
          </p:cNvPicPr>
          <p:nvPr userDrawn="1"/>
        </p:nvPicPr>
        <p:blipFill>
          <a:blip r:embed="rId2"/>
          <a:stretch>
            <a:fillRect/>
          </a:stretch>
        </p:blipFill>
        <p:spPr>
          <a:xfrm>
            <a:off x="0" y="0"/>
            <a:ext cx="9144000" cy="2536031"/>
          </a:xfrm>
          <a:prstGeom prst="rect">
            <a:avLst/>
          </a:prstGeom>
        </p:spPr>
      </p:pic>
      <p:sp>
        <p:nvSpPr>
          <p:cNvPr id="3" name="Text Placeholder 2"/>
          <p:cNvSpPr>
            <a:spLocks noGrp="1"/>
          </p:cNvSpPr>
          <p:nvPr>
            <p:ph idx="1"/>
          </p:nvPr>
        </p:nvSpPr>
        <p:spPr>
          <a:xfrm>
            <a:off x="431800" y="3330335"/>
            <a:ext cx="8255000" cy="2089632"/>
          </a:xfrm>
          <a:prstGeom prst="rect">
            <a:avLst/>
          </a:prstGeom>
        </p:spPr>
        <p:txBody>
          <a:bodyPr vert="horz" lIns="91440" tIns="45720" rIns="91440" bIns="45720" rtlCol="0">
            <a:normAutofit/>
          </a:bodyPr>
          <a:lstStyle>
            <a:lvl1pPr>
              <a:defRPr>
                <a:solidFill>
                  <a:srgbClr val="5E7895"/>
                </a:solidFill>
                <a:latin typeface="Roboto" panose="02000000000000000000" pitchFamily="2" charset="0"/>
                <a:ea typeface="Roboto" panose="02000000000000000000" pitchFamily="2" charset="0"/>
              </a:defRPr>
            </a:lvl1pPr>
          </a:lstStyle>
          <a:p>
            <a:pPr lvl="0"/>
            <a:r>
              <a:rPr lang="en-US" dirty="0"/>
              <a:t>Click to edit Master text styles</a:t>
            </a:r>
          </a:p>
        </p:txBody>
      </p:sp>
    </p:spTree>
  </p:cSld>
  <p:clrMapOvr>
    <a:masterClrMapping/>
  </p:clrMapOvr>
  <p:extLst>
    <p:ext uri="{DCECCB84-F9BA-43D5-87BE-67443E8EF086}">
      <p15:sldGuideLst xmlns:p15="http://schemas.microsoft.com/office/powerpoint/2012/main">
        <p15:guide id="1" orient="horz" pos="278" userDrawn="1">
          <p15:clr>
            <a:srgbClr val="FBAE40"/>
          </p15:clr>
        </p15:guide>
        <p15:guide id="2" pos="2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9D554028-C1C5-5941-BCF1-C74A7BF2A239}"/>
              </a:ext>
            </a:extLst>
          </p:cNvPr>
          <p:cNvPicPr>
            <a:picLocks noChangeAspect="1"/>
          </p:cNvPicPr>
          <p:nvPr userDrawn="1"/>
        </p:nvPicPr>
        <p:blipFill>
          <a:blip r:embed="rId2"/>
          <a:stretch>
            <a:fillRect/>
          </a:stretch>
        </p:blipFill>
        <p:spPr>
          <a:xfrm>
            <a:off x="0" y="0"/>
            <a:ext cx="9144000" cy="2536031"/>
          </a:xfrm>
          <a:prstGeom prst="rect">
            <a:avLst/>
          </a:prstGeom>
        </p:spPr>
      </p:pic>
      <p:graphicFrame>
        <p:nvGraphicFramePr>
          <p:cNvPr id="6" name="Table 5"/>
          <p:cNvGraphicFramePr>
            <a:graphicFrameLocks noGrp="1"/>
          </p:cNvGraphicFramePr>
          <p:nvPr userDrawn="1">
            <p:extLst>
              <p:ext uri="{D42A27DB-BD31-4B8C-83A1-F6EECF244321}">
                <p14:modId xmlns:p14="http://schemas.microsoft.com/office/powerpoint/2010/main" val="3050262385"/>
              </p:ext>
            </p:extLst>
          </p:nvPr>
        </p:nvGraphicFramePr>
        <p:xfrm>
          <a:off x="431801" y="3238500"/>
          <a:ext cx="6569964" cy="2935326"/>
        </p:xfrm>
        <a:graphic>
          <a:graphicData uri="http://schemas.openxmlformats.org/drawingml/2006/table">
            <a:tbl>
              <a:tblPr firstRow="1" bandRow="1"/>
              <a:tblGrid>
                <a:gridCol w="3284982">
                  <a:extLst>
                    <a:ext uri="{9D8B030D-6E8A-4147-A177-3AD203B41FA5}">
                      <a16:colId xmlns:a16="http://schemas.microsoft.com/office/drawing/2014/main" val="20000"/>
                    </a:ext>
                  </a:extLst>
                </a:gridCol>
                <a:gridCol w="3284982">
                  <a:extLst>
                    <a:ext uri="{9D8B030D-6E8A-4147-A177-3AD203B41FA5}">
                      <a16:colId xmlns:a16="http://schemas.microsoft.com/office/drawing/2014/main" val="20001"/>
                    </a:ext>
                  </a:extLst>
                </a:gridCol>
              </a:tblGrid>
              <a:tr h="564486">
                <a:tc gridSpan="2">
                  <a:txBody>
                    <a:bodyPr/>
                    <a:lstStyle/>
                    <a:p>
                      <a:pPr>
                        <a:lnSpc>
                          <a:spcPct val="115000"/>
                        </a:lnSpc>
                        <a:spcAft>
                          <a:spcPts val="0"/>
                        </a:spcAft>
                      </a:pPr>
                      <a:r>
                        <a:rPr lang="en-GB" sz="1600" b="0" i="0" kern="1200" dirty="0">
                          <a:solidFill>
                            <a:srgbClr val="FFFFFF"/>
                          </a:solidFill>
                          <a:effectLst/>
                          <a:latin typeface="Roboto" panose="02000000000000000000" pitchFamily="2" charset="0"/>
                          <a:ea typeface="Roboto" panose="02000000000000000000" pitchFamily="2" charset="0"/>
                          <a:cs typeface="Arial"/>
                        </a:rPr>
                        <a:t>Pennawd</a:t>
                      </a:r>
                      <a:r>
                        <a:rPr lang="en-GB" sz="1600" b="0" i="0" kern="1200" baseline="0" dirty="0">
                          <a:solidFill>
                            <a:srgbClr val="FFFFFF"/>
                          </a:solidFill>
                          <a:effectLst/>
                          <a:latin typeface="Roboto" panose="02000000000000000000" pitchFamily="2" charset="0"/>
                          <a:ea typeface="Roboto" panose="02000000000000000000" pitchFamily="2" charset="0"/>
                          <a:cs typeface="Arial"/>
                        </a:rPr>
                        <a:t> ar gyfer tabl | </a:t>
                      </a:r>
                      <a:r>
                        <a:rPr lang="en-GB" sz="1600" b="0" i="0" kern="1200" dirty="0">
                          <a:solidFill>
                            <a:srgbClr val="FFFFFF"/>
                          </a:solidFill>
                          <a:effectLst/>
                          <a:latin typeface="Roboto" panose="02000000000000000000" pitchFamily="2" charset="0"/>
                          <a:ea typeface="Roboto" panose="02000000000000000000" pitchFamily="2" charset="0"/>
                          <a:cs typeface="Arial"/>
                        </a:rPr>
                        <a:t>Table heading </a:t>
                      </a:r>
                      <a:endParaRPr lang="en-GB" sz="1100" b="0" i="0" dirty="0">
                        <a:effectLst/>
                        <a:latin typeface="Roboto" panose="02000000000000000000" pitchFamily="2" charset="0"/>
                        <a:ea typeface="Roboto" panose="02000000000000000000" pitchFamily="2" charset="0"/>
                        <a:cs typeface="Times New Roman"/>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5E7895"/>
                    </a:solidFill>
                  </a:tcPr>
                </a:tc>
                <a:tc hMerge="1">
                  <a:txBody>
                    <a:bodyPr/>
                    <a:lstStyle/>
                    <a:p>
                      <a:endParaRPr lang="en-GB"/>
                    </a:p>
                  </a:txBody>
                  <a:tcPr/>
                </a:tc>
                <a:extLst>
                  <a:ext uri="{0D108BD9-81ED-4DB2-BD59-A6C34878D82A}">
                    <a16:rowId xmlns:a16="http://schemas.microsoft.com/office/drawing/2014/main" val="10000"/>
                  </a:ext>
                </a:extLst>
              </a:tr>
              <a:tr h="635775">
                <a:tc>
                  <a:txBody>
                    <a:bodyPr/>
                    <a:lstStyle/>
                    <a:p>
                      <a:pPr>
                        <a:lnSpc>
                          <a:spcPct val="115000"/>
                        </a:lnSpc>
                        <a:spcAft>
                          <a:spcPts val="0"/>
                        </a:spcAft>
                      </a:pPr>
                      <a:r>
                        <a:rPr lang="en-US" sz="1400" kern="1200" dirty="0">
                          <a:solidFill>
                            <a:srgbClr val="5E7895"/>
                          </a:solidFill>
                          <a:effectLst/>
                          <a:latin typeface="Roboto" panose="02000000000000000000" pitchFamily="2" charset="0"/>
                          <a:ea typeface="Roboto" panose="02000000000000000000" pitchFamily="2" charset="0"/>
                          <a:cs typeface="Arial"/>
                        </a:rPr>
                        <a:t>Testun</a:t>
                      </a:r>
                      <a:endParaRPr lang="en-GB" sz="1100" dirty="0">
                        <a:solidFill>
                          <a:srgbClr val="5E7895"/>
                        </a:solidFill>
                        <a:effectLst/>
                        <a:latin typeface="Roboto" panose="02000000000000000000" pitchFamily="2" charset="0"/>
                        <a:ea typeface="Roboto" panose="02000000000000000000" pitchFamily="2" charset="0"/>
                        <a:cs typeface="Times New Roman"/>
                      </a:endParaRPr>
                    </a:p>
                    <a:p>
                      <a:pPr>
                        <a:lnSpc>
                          <a:spcPct val="115000"/>
                        </a:lnSpc>
                        <a:spcAft>
                          <a:spcPts val="0"/>
                        </a:spcAft>
                      </a:pPr>
                      <a:endParaRPr lang="en-GB" sz="1100" dirty="0">
                        <a:solidFill>
                          <a:srgbClr val="5E7895"/>
                        </a:solidFill>
                        <a:effectLst/>
                        <a:latin typeface="Roboto" panose="02000000000000000000" pitchFamily="2" charset="0"/>
                        <a:ea typeface="Roboto" panose="02000000000000000000" pitchFamily="2" charset="0"/>
                        <a:cs typeface="Times New Roman"/>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rgbClr val="5E7895"/>
                          </a:solidFill>
                          <a:effectLst/>
                          <a:latin typeface="Roboto" panose="02000000000000000000" pitchFamily="2" charset="0"/>
                          <a:ea typeface="Roboto" panose="02000000000000000000" pitchFamily="2" charset="0"/>
                          <a:cs typeface="Arial"/>
                        </a:rPr>
                        <a:t>This</a:t>
                      </a:r>
                      <a:r>
                        <a:rPr lang="en-US" sz="1400" kern="1200" baseline="0" dirty="0">
                          <a:solidFill>
                            <a:srgbClr val="5E7895"/>
                          </a:solidFill>
                          <a:effectLst/>
                          <a:latin typeface="Roboto" panose="02000000000000000000" pitchFamily="2" charset="0"/>
                          <a:ea typeface="Roboto" panose="02000000000000000000" pitchFamily="2" charset="0"/>
                          <a:cs typeface="Arial"/>
                        </a:rPr>
                        <a:t> is an example of how a primary table should look</a:t>
                      </a:r>
                      <a:endParaRPr lang="en-GB" sz="1100" dirty="0">
                        <a:solidFill>
                          <a:srgbClr val="5E7895"/>
                        </a:solidFill>
                        <a:effectLst/>
                        <a:latin typeface="Roboto" panose="02000000000000000000" pitchFamily="2" charset="0"/>
                        <a:ea typeface="Roboto" panose="02000000000000000000" pitchFamily="2" charset="0"/>
                        <a:cs typeface="Times New Roman"/>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8355">
                <a:tc>
                  <a:txBody>
                    <a:bodyPr/>
                    <a:lstStyle/>
                    <a:p>
                      <a:pPr>
                        <a:lnSpc>
                          <a:spcPct val="115000"/>
                        </a:lnSpc>
                        <a:spcAft>
                          <a:spcPts val="0"/>
                        </a:spcAft>
                      </a:pPr>
                      <a:r>
                        <a:rPr lang="en-US" sz="1400" kern="1200" dirty="0">
                          <a:solidFill>
                            <a:srgbClr val="5E7895"/>
                          </a:solidFill>
                          <a:effectLst/>
                          <a:latin typeface="Roboto" panose="02000000000000000000" pitchFamily="2" charset="0"/>
                          <a:ea typeface="Roboto" panose="02000000000000000000" pitchFamily="2" charset="0"/>
                          <a:cs typeface="Arial"/>
                        </a:rPr>
                        <a:t>Testun</a:t>
                      </a:r>
                      <a:endParaRPr lang="en-GB" sz="1100" dirty="0">
                        <a:solidFill>
                          <a:srgbClr val="5E7895"/>
                        </a:solidFill>
                        <a:effectLst/>
                        <a:latin typeface="Roboto" panose="02000000000000000000" pitchFamily="2" charset="0"/>
                        <a:ea typeface="Roboto" panose="02000000000000000000" pitchFamily="2" charset="0"/>
                        <a:cs typeface="Times New Roman"/>
                      </a:endParaRPr>
                    </a:p>
                    <a:p>
                      <a:pPr>
                        <a:lnSpc>
                          <a:spcPct val="115000"/>
                        </a:lnSpc>
                        <a:spcAft>
                          <a:spcPts val="0"/>
                        </a:spcAft>
                      </a:pPr>
                      <a:endParaRPr lang="en-GB" sz="1100" dirty="0">
                        <a:solidFill>
                          <a:srgbClr val="5E7895"/>
                        </a:solidFill>
                        <a:effectLst/>
                        <a:latin typeface="Roboto" panose="02000000000000000000" pitchFamily="2" charset="0"/>
                        <a:ea typeface="Roboto" panose="02000000000000000000" pitchFamily="2" charset="0"/>
                        <a:cs typeface="Times New Roman"/>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rgbClr val="5E7895"/>
                          </a:solidFill>
                          <a:effectLst/>
                          <a:latin typeface="Roboto" panose="02000000000000000000" pitchFamily="2" charset="0"/>
                          <a:ea typeface="Roboto" panose="02000000000000000000" pitchFamily="2" charset="0"/>
                          <a:cs typeface="Arial"/>
                        </a:rPr>
                        <a:t>Text</a:t>
                      </a:r>
                      <a:endParaRPr lang="en-GB" sz="1100" dirty="0">
                        <a:solidFill>
                          <a:srgbClr val="5E7895"/>
                        </a:solidFill>
                        <a:effectLst/>
                        <a:latin typeface="Roboto" panose="02000000000000000000" pitchFamily="2" charset="0"/>
                        <a:ea typeface="Roboto" panose="02000000000000000000" pitchFamily="2" charset="0"/>
                        <a:cs typeface="Times New Roman"/>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8355">
                <a:tc>
                  <a:txBody>
                    <a:bodyPr/>
                    <a:lstStyle/>
                    <a:p>
                      <a:pPr>
                        <a:lnSpc>
                          <a:spcPct val="115000"/>
                        </a:lnSpc>
                        <a:spcAft>
                          <a:spcPts val="0"/>
                        </a:spcAft>
                      </a:pPr>
                      <a:r>
                        <a:rPr lang="en-GB" sz="1400" kern="1200" dirty="0">
                          <a:solidFill>
                            <a:srgbClr val="5E7895"/>
                          </a:solidFill>
                          <a:effectLst/>
                          <a:latin typeface="Roboto" panose="02000000000000000000" pitchFamily="2" charset="0"/>
                          <a:ea typeface="Roboto" panose="02000000000000000000" pitchFamily="2" charset="0"/>
                          <a:cs typeface="Arial"/>
                        </a:rPr>
                        <a:t>Testun</a:t>
                      </a:r>
                      <a:endParaRPr lang="en-GB" sz="1100" dirty="0">
                        <a:solidFill>
                          <a:srgbClr val="5E7895"/>
                        </a:solidFill>
                        <a:effectLst/>
                        <a:latin typeface="Roboto" panose="02000000000000000000" pitchFamily="2" charset="0"/>
                        <a:ea typeface="Roboto" panose="02000000000000000000" pitchFamily="2" charset="0"/>
                        <a:cs typeface="Times New Roman"/>
                      </a:endParaRPr>
                    </a:p>
                    <a:p>
                      <a:pPr>
                        <a:lnSpc>
                          <a:spcPct val="115000"/>
                        </a:lnSpc>
                        <a:spcAft>
                          <a:spcPts val="0"/>
                        </a:spcAft>
                      </a:pPr>
                      <a:endParaRPr lang="en-GB" sz="1100" dirty="0">
                        <a:solidFill>
                          <a:srgbClr val="5E7895"/>
                        </a:solidFill>
                        <a:effectLst/>
                        <a:latin typeface="Roboto" panose="02000000000000000000" pitchFamily="2" charset="0"/>
                        <a:ea typeface="Roboto" panose="02000000000000000000" pitchFamily="2" charset="0"/>
                        <a:cs typeface="Times New Roman"/>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rgbClr val="5E7895"/>
                          </a:solidFill>
                          <a:effectLst/>
                          <a:latin typeface="Roboto" panose="02000000000000000000" pitchFamily="2" charset="0"/>
                          <a:ea typeface="Roboto" panose="02000000000000000000" pitchFamily="2" charset="0"/>
                          <a:cs typeface="Arial"/>
                        </a:rPr>
                        <a:t>Text</a:t>
                      </a:r>
                      <a:endParaRPr lang="en-GB" sz="1100" dirty="0">
                        <a:solidFill>
                          <a:srgbClr val="5E7895"/>
                        </a:solidFill>
                        <a:effectLst/>
                        <a:latin typeface="Roboto" panose="02000000000000000000" pitchFamily="2" charset="0"/>
                        <a:ea typeface="Roboto" panose="02000000000000000000" pitchFamily="2" charset="0"/>
                        <a:cs typeface="Times New Roman"/>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8355">
                <a:tc>
                  <a:txBody>
                    <a:bodyPr/>
                    <a:lstStyle/>
                    <a:p>
                      <a:pPr>
                        <a:lnSpc>
                          <a:spcPct val="115000"/>
                        </a:lnSpc>
                        <a:spcAft>
                          <a:spcPts val="0"/>
                        </a:spcAft>
                      </a:pPr>
                      <a:r>
                        <a:rPr lang="en-GB" sz="1400" kern="1200" dirty="0">
                          <a:solidFill>
                            <a:srgbClr val="5E7895"/>
                          </a:solidFill>
                          <a:effectLst/>
                          <a:latin typeface="Roboto" panose="02000000000000000000" pitchFamily="2" charset="0"/>
                          <a:ea typeface="Roboto" panose="02000000000000000000" pitchFamily="2" charset="0"/>
                          <a:cs typeface="Arial"/>
                        </a:rPr>
                        <a:t>Testun</a:t>
                      </a:r>
                      <a:endParaRPr lang="en-GB" sz="1100" dirty="0">
                        <a:solidFill>
                          <a:srgbClr val="5E7895"/>
                        </a:solidFill>
                        <a:effectLst/>
                        <a:latin typeface="Roboto" panose="02000000000000000000" pitchFamily="2" charset="0"/>
                        <a:ea typeface="Roboto" panose="02000000000000000000" pitchFamily="2" charset="0"/>
                        <a:cs typeface="Times New Roman"/>
                      </a:endParaRPr>
                    </a:p>
                    <a:p>
                      <a:pPr>
                        <a:lnSpc>
                          <a:spcPct val="115000"/>
                        </a:lnSpc>
                        <a:spcAft>
                          <a:spcPts val="0"/>
                        </a:spcAft>
                      </a:pPr>
                      <a:endParaRPr lang="en-GB" sz="1100" dirty="0">
                        <a:solidFill>
                          <a:srgbClr val="5E7895"/>
                        </a:solidFill>
                        <a:effectLst/>
                        <a:latin typeface="Roboto" panose="02000000000000000000" pitchFamily="2" charset="0"/>
                        <a:ea typeface="Roboto" panose="02000000000000000000" pitchFamily="2" charset="0"/>
                        <a:cs typeface="Times New Roman"/>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rgbClr val="5E7895"/>
                          </a:solidFill>
                          <a:effectLst/>
                          <a:latin typeface="Roboto" panose="02000000000000000000" pitchFamily="2" charset="0"/>
                          <a:ea typeface="Roboto" panose="02000000000000000000" pitchFamily="2" charset="0"/>
                          <a:cs typeface="Arial"/>
                        </a:rPr>
                        <a:t>Text</a:t>
                      </a:r>
                      <a:endParaRPr lang="en-GB" sz="1100" dirty="0">
                        <a:solidFill>
                          <a:srgbClr val="5E7895"/>
                        </a:solidFill>
                        <a:effectLst/>
                        <a:latin typeface="Roboto" panose="02000000000000000000" pitchFamily="2" charset="0"/>
                        <a:ea typeface="Roboto" panose="02000000000000000000" pitchFamily="2" charset="0"/>
                        <a:cs typeface="Times New Roman"/>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Tree>
  </p:cSld>
  <p:clrMapOvr>
    <a:masterClrMapping/>
  </p:clrMapOvr>
  <p:extLst>
    <p:ext uri="{DCECCB84-F9BA-43D5-87BE-67443E8EF086}">
      <p15:sldGuideLst xmlns:p15="http://schemas.microsoft.com/office/powerpoint/2012/main">
        <p15:guide id="1" orient="horz" pos="278" userDrawn="1">
          <p15:clr>
            <a:srgbClr val="FBAE40"/>
          </p15:clr>
        </p15:guide>
        <p15:guide id="2" pos="2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B5472ACB-EB0E-C545-AA74-D4F129C7F1BE}"/>
              </a:ext>
            </a:extLst>
          </p:cNvPr>
          <p:cNvPicPr>
            <a:picLocks noChangeAspect="1"/>
          </p:cNvPicPr>
          <p:nvPr userDrawn="1"/>
        </p:nvPicPr>
        <p:blipFill>
          <a:blip r:embed="rId2"/>
          <a:stretch>
            <a:fillRect/>
          </a:stretch>
        </p:blipFill>
        <p:spPr>
          <a:xfrm>
            <a:off x="0" y="0"/>
            <a:ext cx="9144000" cy="2536031"/>
          </a:xfrm>
          <a:prstGeom prst="rect">
            <a:avLst/>
          </a:prstGeom>
        </p:spPr>
      </p:pic>
      <p:sp>
        <p:nvSpPr>
          <p:cNvPr id="3" name="Content Placeholder 2"/>
          <p:cNvSpPr>
            <a:spLocks noGrp="1"/>
          </p:cNvSpPr>
          <p:nvPr>
            <p:ph idx="1" hasCustomPrompt="1"/>
          </p:nvPr>
        </p:nvSpPr>
        <p:spPr>
          <a:xfrm>
            <a:off x="431800" y="3429000"/>
            <a:ext cx="8255000" cy="3153768"/>
          </a:xfrm>
          <a:prstGeom prst="rect">
            <a:avLst/>
          </a:prstGeom>
        </p:spPr>
        <p:txBody>
          <a:bodyPr lIns="0" tIns="0" rIns="0" bIns="0"/>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tabLst/>
              <a:defRPr>
                <a:solidFill>
                  <a:srgbClr val="DF3C06"/>
                </a:solidFill>
                <a:latin typeface="Bliss" pitchFamily="2" charset="77"/>
                <a:cs typeface="Arial" panose="020B06040202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GB" sz="18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rPr>
              <a:t> </a:t>
            </a:r>
            <a:endParaRPr kumimoji="0" lang="en-GB" sz="14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p>
          <a:p>
            <a:pPr marL="0" marR="0" lvl="0" indent="0" algn="l" defTabSz="457200" rtl="0" eaLnBrk="1" fontAlgn="base" latinLnBrk="0" hangingPunct="1">
              <a:lnSpc>
                <a:spcPct val="150000"/>
              </a:lnSpc>
              <a:spcBef>
                <a:spcPct val="0"/>
              </a:spcBef>
              <a:spcAft>
                <a:spcPct val="0"/>
              </a:spcAft>
              <a:buClrTx/>
              <a:buSzTx/>
              <a:buFontTx/>
              <a:buNone/>
              <a:tabLst/>
              <a:defRPr/>
            </a:pPr>
            <a:endParaRPr kumimoji="0" lang="en-GB" sz="14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DF3C06"/>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Bliss-Light"/>
                <a:ea typeface="ＭＳ Ｐゴシック" pitchFamily="1" charset="-128"/>
                <a:cs typeface="Bliss-Light"/>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2726869695"/>
      </p:ext>
    </p:extLst>
  </p:cSld>
  <p:clrMapOvr>
    <a:masterClrMapping/>
  </p:clrMapOvr>
  <p:extLst>
    <p:ext uri="{DCECCB84-F9BA-43D5-87BE-67443E8EF086}">
      <p15:sldGuideLst xmlns:p15="http://schemas.microsoft.com/office/powerpoint/2012/main">
        <p15:guide id="1" orient="horz" pos="278">
          <p15:clr>
            <a:srgbClr val="FBAE40"/>
          </p15:clr>
        </p15:guide>
        <p15:guide id="2" pos="27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9EF51E-6C62-ED49-AC12-62BD1007EE0A}"/>
              </a:ext>
            </a:extLst>
          </p:cNvPr>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0" r:id="rId2"/>
    <p:sldLayoutId id="2147483650" r:id="rId3"/>
    <p:sldLayoutId id="2147483652" r:id="rId4"/>
    <p:sldLayoutId id="2147483653" r:id="rId5"/>
    <p:sldLayoutId id="2147483654" r:id="rId6"/>
    <p:sldLayoutId id="2147483661" r:id="rId7"/>
    <p:sldLayoutId id="2147483655" r:id="rId8"/>
  </p:sldLayoutIdLst>
  <p:txStyles>
    <p:title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p:titleStyle>
    <p:body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9CCB1-F9B2-E148-8F1C-F7E108C41018}"/>
              </a:ext>
            </a:extLst>
          </p:cNvPr>
          <p:cNvSpPr txBox="1">
            <a:spLocks/>
          </p:cNvSpPr>
          <p:nvPr/>
        </p:nvSpPr>
        <p:spPr>
          <a:xfrm>
            <a:off x="1472320" y="1790925"/>
            <a:ext cx="6459118" cy="4648376"/>
          </a:xfrm>
          <a:prstGeom prst="rect">
            <a:avLst/>
          </a:prstGeom>
        </p:spPr>
        <p:txBody>
          <a:bodyPr lIns="0" tIns="0" rIns="0" bIns="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7200" dirty="0">
                <a:solidFill>
                  <a:schemeClr val="bg1"/>
                </a:solidFill>
                <a:latin typeface="Hand Gothic"/>
                <a:ea typeface="ＭＳ Ｐゴシック"/>
                <a:cs typeface="Arial"/>
              </a:rPr>
              <a:t>Community Challenge through the pandemic</a:t>
            </a:r>
          </a:p>
          <a:p>
            <a:pPr algn="ctr"/>
            <a:endParaRPr lang="en-GB" sz="7200" dirty="0">
              <a:solidFill>
                <a:schemeClr val="bg1"/>
              </a:solidFill>
              <a:latin typeface="Hand Gothic"/>
              <a:ea typeface="ＭＳ Ｐゴシック"/>
              <a:cs typeface="Arial"/>
            </a:endParaRPr>
          </a:p>
          <a:p>
            <a:pPr algn="ctr"/>
            <a:r>
              <a:rPr lang="en-GB" sz="4400" dirty="0">
                <a:solidFill>
                  <a:schemeClr val="bg1"/>
                </a:solidFill>
                <a:latin typeface="Hand Gothic"/>
                <a:ea typeface="ＭＳ Ｐゴシック"/>
                <a:cs typeface="Arial"/>
              </a:rPr>
              <a:t>Examples from centres </a:t>
            </a:r>
          </a:p>
        </p:txBody>
      </p:sp>
    </p:spTree>
    <p:extLst>
      <p:ext uri="{BB962C8B-B14F-4D97-AF65-F5344CB8AC3E}">
        <p14:creationId xmlns:p14="http://schemas.microsoft.com/office/powerpoint/2010/main" val="4058890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recon Beacons College - NPTC Group of Colleges">
            <a:extLst>
              <a:ext uri="{FF2B5EF4-FFF2-40B4-BE49-F238E27FC236}">
                <a16:creationId xmlns:a16="http://schemas.microsoft.com/office/drawing/2014/main" id="{0E65F3B4-1EFD-444D-911B-1B3153B2D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6004" y="132410"/>
            <a:ext cx="2881322" cy="1714827"/>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9536D67C-A6F3-41EF-8C77-A71470924A6C}"/>
              </a:ext>
            </a:extLst>
          </p:cNvPr>
          <p:cNvSpPr>
            <a:spLocks noGrp="1"/>
          </p:cNvSpPr>
          <p:nvPr>
            <p:ph idx="1"/>
          </p:nvPr>
        </p:nvSpPr>
        <p:spPr>
          <a:xfrm>
            <a:off x="368184" y="2981095"/>
            <a:ext cx="8407632" cy="3857983"/>
          </a:xfrm>
        </p:spPr>
        <p:txBody>
          <a:bodyPr/>
          <a:lstStyle/>
          <a:p>
            <a:pPr marL="285750" indent="-285750" algn="just">
              <a:buFont typeface="Arial" panose="020B0604020202020204" pitchFamily="34" charset="0"/>
              <a:buChar char="•"/>
            </a:pPr>
            <a:r>
              <a:rPr lang="en-US" sz="1800" dirty="0">
                <a:latin typeface="+mn-lt"/>
              </a:rPr>
              <a:t>The college held training meetings to support staff in adapting their approaches to the Community Challenge so they could fit with the Government restrictions that were in place.</a:t>
            </a:r>
          </a:p>
          <a:p>
            <a:endParaRPr lang="en-GB" sz="1800" dirty="0"/>
          </a:p>
        </p:txBody>
      </p:sp>
      <p:sp>
        <p:nvSpPr>
          <p:cNvPr id="4" name="TextBox 3">
            <a:extLst>
              <a:ext uri="{FF2B5EF4-FFF2-40B4-BE49-F238E27FC236}">
                <a16:creationId xmlns:a16="http://schemas.microsoft.com/office/drawing/2014/main" id="{4C1119B0-FDF0-4C88-AD5D-A4BFEC750735}"/>
              </a:ext>
            </a:extLst>
          </p:cNvPr>
          <p:cNvSpPr txBox="1"/>
          <p:nvPr/>
        </p:nvSpPr>
        <p:spPr>
          <a:xfrm>
            <a:off x="1886552" y="1670782"/>
            <a:ext cx="5746282" cy="1123834"/>
          </a:xfrm>
          <a:prstGeom prst="rect">
            <a:avLst/>
          </a:prstGeom>
          <a:noFill/>
        </p:spPr>
        <p:txBody>
          <a:bodyPr wrap="square">
            <a:spAutoFit/>
          </a:bodyPr>
          <a:lstStyle/>
          <a:p>
            <a:pPr algn="ctr">
              <a:lnSpc>
                <a:spcPts val="4000"/>
              </a:lnSpc>
            </a:pPr>
            <a:r>
              <a:rPr lang="en-US" sz="4000" cap="all" dirty="0">
                <a:solidFill>
                  <a:srgbClr val="F38C75"/>
                </a:solidFill>
                <a:latin typeface="Hand Gothic" panose="02000000000000000000" pitchFamily="2" charset="0"/>
                <a:cs typeface="Arial" panose="020B0604020202020204" pitchFamily="34" charset="0"/>
              </a:rPr>
              <a:t>HOW Neath Port Talbot college approached the Community Challenge DURING THE PANDEMIC </a:t>
            </a:r>
          </a:p>
        </p:txBody>
      </p:sp>
      <p:sp>
        <p:nvSpPr>
          <p:cNvPr id="3" name="TextBox 2">
            <a:extLst>
              <a:ext uri="{FF2B5EF4-FFF2-40B4-BE49-F238E27FC236}">
                <a16:creationId xmlns:a16="http://schemas.microsoft.com/office/drawing/2014/main" id="{99E34268-64D8-4D52-80A8-ABDC7E687BD1}"/>
              </a:ext>
            </a:extLst>
          </p:cNvPr>
          <p:cNvSpPr txBox="1"/>
          <p:nvPr/>
        </p:nvSpPr>
        <p:spPr>
          <a:xfrm>
            <a:off x="291632" y="4166154"/>
            <a:ext cx="8527982" cy="203132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dirty="0">
                <a:solidFill>
                  <a:srgbClr val="5E7895"/>
                </a:solidFill>
                <a:latin typeface="+mn-lt"/>
              </a:rPr>
              <a:t>They held discreet training sessions solely for Community deliverers to explain the impact the pandemic would have on the different briefs.</a:t>
            </a:r>
          </a:p>
          <a:p>
            <a:pPr marL="285750" indent="-285750" algn="just">
              <a:lnSpc>
                <a:spcPct val="150000"/>
              </a:lnSpc>
              <a:buFont typeface="Arial" panose="020B0604020202020204" pitchFamily="34" charset="0"/>
              <a:buChar char="•"/>
            </a:pPr>
            <a:r>
              <a:rPr lang="en-US" dirty="0">
                <a:solidFill>
                  <a:srgbClr val="5E7895"/>
                </a:solidFill>
                <a:latin typeface="+mn-lt"/>
              </a:rPr>
              <a:t>The SCC Coordinator at the college devised new resources to accommodate online learning and altered existing resources to reflect these changes.</a:t>
            </a:r>
          </a:p>
          <a:p>
            <a:endParaRPr lang="en-GB" dirty="0"/>
          </a:p>
        </p:txBody>
      </p:sp>
    </p:spTree>
    <p:extLst>
      <p:ext uri="{BB962C8B-B14F-4D97-AF65-F5344CB8AC3E}">
        <p14:creationId xmlns:p14="http://schemas.microsoft.com/office/powerpoint/2010/main" val="2397270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2E0E9D-D11D-462A-ACFA-062367786FF3}"/>
              </a:ext>
            </a:extLst>
          </p:cNvPr>
          <p:cNvSpPr>
            <a:spLocks noGrp="1"/>
          </p:cNvSpPr>
          <p:nvPr>
            <p:ph idx="1"/>
          </p:nvPr>
        </p:nvSpPr>
        <p:spPr>
          <a:xfrm>
            <a:off x="556929" y="2188172"/>
            <a:ext cx="8255000" cy="3577361"/>
          </a:xfrm>
        </p:spPr>
        <p:txBody>
          <a:bodyPr/>
          <a:lstStyle/>
          <a:p>
            <a:pPr algn="just"/>
            <a:r>
              <a:rPr lang="en-US" sz="1800" b="1" dirty="0">
                <a:latin typeface="+mn-lt"/>
              </a:rPr>
              <a:t>Coaching &amp; Tutoring </a:t>
            </a:r>
            <a:r>
              <a:rPr lang="en-US" sz="1800" dirty="0">
                <a:latin typeface="+mn-lt"/>
              </a:rPr>
              <a:t>– No going into schools or clubs – had to be completed virtually or with a family member, encouraged use of Zoom</a:t>
            </a:r>
          </a:p>
          <a:p>
            <a:pPr algn="just"/>
            <a:r>
              <a:rPr lang="en-GB" sz="1800" b="1" dirty="0">
                <a:latin typeface="+mn-lt"/>
              </a:rPr>
              <a:t>Social Wellbeing</a:t>
            </a:r>
            <a:r>
              <a:rPr lang="en-GB" sz="1800" dirty="0">
                <a:latin typeface="+mn-lt"/>
              </a:rPr>
              <a:t> – Had to be mindful of who they came into contact with and the current restrictions </a:t>
            </a:r>
          </a:p>
          <a:p>
            <a:pPr algn="just"/>
            <a:r>
              <a:rPr lang="en-GB" sz="1800" b="1" dirty="0">
                <a:latin typeface="+mn-lt"/>
              </a:rPr>
              <a:t>Neighbourhood Enhancement</a:t>
            </a:r>
            <a:r>
              <a:rPr lang="en-GB" sz="1800" dirty="0">
                <a:latin typeface="+mn-lt"/>
              </a:rPr>
              <a:t> – Again, had to be mindful of who they came into contact with and daily restrictions </a:t>
            </a:r>
          </a:p>
          <a:p>
            <a:pPr algn="just"/>
            <a:r>
              <a:rPr lang="en-GB" sz="1800" b="1" dirty="0">
                <a:latin typeface="+mn-lt"/>
              </a:rPr>
              <a:t>Supporting a Charitable Organisation</a:t>
            </a:r>
            <a:r>
              <a:rPr lang="en-GB" sz="1800" dirty="0">
                <a:latin typeface="+mn-lt"/>
              </a:rPr>
              <a:t> – Actively discouraged and this option was removed from resources</a:t>
            </a:r>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GB" sz="1800" dirty="0">
              <a:latin typeface="+mn-lt"/>
            </a:endParaRPr>
          </a:p>
        </p:txBody>
      </p:sp>
      <p:sp>
        <p:nvSpPr>
          <p:cNvPr id="3" name="TextBox 2">
            <a:extLst>
              <a:ext uri="{FF2B5EF4-FFF2-40B4-BE49-F238E27FC236}">
                <a16:creationId xmlns:a16="http://schemas.microsoft.com/office/drawing/2014/main" id="{3BBFB238-BC0C-4725-8318-EACF72249D28}"/>
              </a:ext>
            </a:extLst>
          </p:cNvPr>
          <p:cNvSpPr txBox="1"/>
          <p:nvPr/>
        </p:nvSpPr>
        <p:spPr>
          <a:xfrm>
            <a:off x="2002055" y="1071608"/>
            <a:ext cx="5534526" cy="610873"/>
          </a:xfrm>
          <a:prstGeom prst="rect">
            <a:avLst/>
          </a:prstGeom>
          <a:noFill/>
        </p:spPr>
        <p:txBody>
          <a:bodyPr wrap="square">
            <a:spAutoFit/>
          </a:bodyPr>
          <a:lstStyle/>
          <a:p>
            <a:pPr algn="ctr">
              <a:lnSpc>
                <a:spcPts val="4000"/>
              </a:lnSpc>
            </a:pPr>
            <a:r>
              <a:rPr lang="en-US" sz="4000" cap="all" dirty="0">
                <a:solidFill>
                  <a:srgbClr val="F38C75"/>
                </a:solidFill>
                <a:latin typeface="Hand Gothic" panose="02000000000000000000" pitchFamily="2" charset="0"/>
                <a:cs typeface="Arial" panose="020B0604020202020204" pitchFamily="34" charset="0"/>
              </a:rPr>
              <a:t>ADAPTING THE BRIEFS  </a:t>
            </a:r>
          </a:p>
        </p:txBody>
      </p:sp>
    </p:spTree>
    <p:extLst>
      <p:ext uri="{BB962C8B-B14F-4D97-AF65-F5344CB8AC3E}">
        <p14:creationId xmlns:p14="http://schemas.microsoft.com/office/powerpoint/2010/main" val="1393493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72EF26-2F01-49CC-B34A-491B60724C1F}"/>
              </a:ext>
            </a:extLst>
          </p:cNvPr>
          <p:cNvSpPr>
            <a:spLocks noGrp="1"/>
          </p:cNvSpPr>
          <p:nvPr>
            <p:ph idx="1"/>
          </p:nvPr>
        </p:nvSpPr>
        <p:spPr>
          <a:xfrm>
            <a:off x="492627" y="1755847"/>
            <a:ext cx="4079373" cy="6296316"/>
          </a:xfrm>
        </p:spPr>
        <p:txBody>
          <a:bodyPr/>
          <a:lstStyle/>
          <a:p>
            <a:r>
              <a:rPr lang="en-US" sz="1800" b="1" dirty="0">
                <a:solidFill>
                  <a:srgbClr val="F38C75"/>
                </a:solidFill>
                <a:latin typeface="+mn-lt"/>
              </a:rPr>
              <a:t>Who? </a:t>
            </a:r>
            <a:br>
              <a:rPr lang="en-US" sz="1800" dirty="0">
                <a:latin typeface="+mn-lt"/>
              </a:rPr>
            </a:br>
            <a:r>
              <a:rPr lang="en-US" sz="1800" dirty="0">
                <a:latin typeface="+mn-lt"/>
              </a:rPr>
              <a:t>One student chose to tutor his Grandmother on how to use her phone, computer and the internet.</a:t>
            </a:r>
          </a:p>
          <a:p>
            <a:r>
              <a:rPr lang="en-US" sz="1800" b="1" dirty="0">
                <a:solidFill>
                  <a:srgbClr val="F38C75"/>
                </a:solidFill>
                <a:latin typeface="+mn-lt"/>
              </a:rPr>
              <a:t>What? </a:t>
            </a:r>
            <a:br>
              <a:rPr lang="en-US" sz="1800" dirty="0">
                <a:latin typeface="+mn-lt"/>
              </a:rPr>
            </a:br>
            <a:r>
              <a:rPr lang="en-US" sz="1800" dirty="0">
                <a:latin typeface="+mn-lt"/>
              </a:rPr>
              <a:t>He devised 30 lessons, covering a different area in each.</a:t>
            </a:r>
          </a:p>
          <a:p>
            <a:r>
              <a:rPr lang="en-US" sz="1800" b="1" dirty="0">
                <a:solidFill>
                  <a:srgbClr val="F38C75"/>
                </a:solidFill>
                <a:latin typeface="+mn-lt"/>
              </a:rPr>
              <a:t>Why? </a:t>
            </a:r>
            <a:br>
              <a:rPr lang="en-US" sz="1800" dirty="0">
                <a:latin typeface="+mn-lt"/>
              </a:rPr>
            </a:br>
            <a:r>
              <a:rPr lang="en-US" sz="1800" dirty="0">
                <a:latin typeface="+mn-lt"/>
              </a:rPr>
              <a:t>His plan was so that his Gran would be able to use technology without ringing him all the time!</a:t>
            </a:r>
          </a:p>
          <a:p>
            <a:pPr>
              <a:lnSpc>
                <a:spcPct val="100000"/>
              </a:lnSpc>
            </a:pPr>
            <a:endParaRPr lang="en-GB" sz="1800" dirty="0">
              <a:latin typeface="+mn-lt"/>
            </a:endParaRPr>
          </a:p>
        </p:txBody>
      </p:sp>
      <p:sp>
        <p:nvSpPr>
          <p:cNvPr id="3" name="TextBox 2">
            <a:extLst>
              <a:ext uri="{FF2B5EF4-FFF2-40B4-BE49-F238E27FC236}">
                <a16:creationId xmlns:a16="http://schemas.microsoft.com/office/drawing/2014/main" id="{6C3B558F-6931-4561-9F37-FA054DFEC8E7}"/>
              </a:ext>
            </a:extLst>
          </p:cNvPr>
          <p:cNvSpPr txBox="1"/>
          <p:nvPr/>
        </p:nvSpPr>
        <p:spPr>
          <a:xfrm>
            <a:off x="2002055" y="732767"/>
            <a:ext cx="5534526" cy="610873"/>
          </a:xfrm>
          <a:prstGeom prst="rect">
            <a:avLst/>
          </a:prstGeom>
          <a:noFill/>
        </p:spPr>
        <p:txBody>
          <a:bodyPr wrap="square">
            <a:spAutoFit/>
          </a:bodyPr>
          <a:lstStyle/>
          <a:p>
            <a:pPr algn="ctr">
              <a:lnSpc>
                <a:spcPts val="4000"/>
              </a:lnSpc>
            </a:pPr>
            <a:r>
              <a:rPr lang="en-US" sz="4000" cap="all" dirty="0">
                <a:solidFill>
                  <a:srgbClr val="F38C75"/>
                </a:solidFill>
                <a:latin typeface="Hand Gothic" panose="02000000000000000000" pitchFamily="2" charset="0"/>
                <a:cs typeface="Arial" panose="020B0604020202020204" pitchFamily="34" charset="0"/>
              </a:rPr>
              <a:t>GRAN AND THE INTERNET </a:t>
            </a:r>
          </a:p>
        </p:txBody>
      </p:sp>
      <p:pic>
        <p:nvPicPr>
          <p:cNvPr id="5" name="Picture 6">
            <a:extLst>
              <a:ext uri="{FF2B5EF4-FFF2-40B4-BE49-F238E27FC236}">
                <a16:creationId xmlns:a16="http://schemas.microsoft.com/office/drawing/2014/main" id="{FB711BD2-2A21-4ADD-8CFB-57A90681C6AC}"/>
              </a:ext>
            </a:extLst>
          </p:cNvPr>
          <p:cNvPicPr>
            <a:picLocks noChangeAspect="1"/>
          </p:cNvPicPr>
          <p:nvPr/>
        </p:nvPicPr>
        <p:blipFill>
          <a:blip r:embed="rId2"/>
          <a:stretch>
            <a:fillRect/>
          </a:stretch>
        </p:blipFill>
        <p:spPr>
          <a:xfrm>
            <a:off x="5197641" y="1992843"/>
            <a:ext cx="3137837" cy="4183784"/>
          </a:xfrm>
          <a:prstGeom prst="rect">
            <a:avLst/>
          </a:prstGeom>
        </p:spPr>
      </p:pic>
    </p:spTree>
    <p:extLst>
      <p:ext uri="{BB962C8B-B14F-4D97-AF65-F5344CB8AC3E}">
        <p14:creationId xmlns:p14="http://schemas.microsoft.com/office/powerpoint/2010/main" val="1438199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612A94-3BFA-4026-A37B-E7FD932928CF}"/>
              </a:ext>
            </a:extLst>
          </p:cNvPr>
          <p:cNvSpPr>
            <a:spLocks noGrp="1"/>
          </p:cNvSpPr>
          <p:nvPr>
            <p:ph idx="1"/>
          </p:nvPr>
        </p:nvSpPr>
        <p:spPr>
          <a:xfrm>
            <a:off x="4639377" y="1576331"/>
            <a:ext cx="4100254" cy="2164000"/>
          </a:xfrm>
        </p:spPr>
        <p:txBody>
          <a:bodyPr/>
          <a:lstStyle/>
          <a:p>
            <a:r>
              <a:rPr lang="en-US" sz="1800" b="1" dirty="0">
                <a:solidFill>
                  <a:srgbClr val="F38C75"/>
                </a:solidFill>
                <a:latin typeface="+mn-lt"/>
              </a:rPr>
              <a:t>Where? </a:t>
            </a:r>
            <a:br>
              <a:rPr lang="en-US" sz="1800" dirty="0">
                <a:latin typeface="+mn-lt"/>
              </a:rPr>
            </a:br>
            <a:r>
              <a:rPr lang="en-US" sz="1800" dirty="0">
                <a:latin typeface="+mn-lt"/>
              </a:rPr>
              <a:t>They did this from home. His Gran was in his contact bubble at the time which allowed him to see her.</a:t>
            </a:r>
          </a:p>
          <a:p>
            <a:endParaRPr lang="en-GB" dirty="0"/>
          </a:p>
        </p:txBody>
      </p:sp>
      <p:sp>
        <p:nvSpPr>
          <p:cNvPr id="4" name="TextBox 3">
            <a:extLst>
              <a:ext uri="{FF2B5EF4-FFF2-40B4-BE49-F238E27FC236}">
                <a16:creationId xmlns:a16="http://schemas.microsoft.com/office/drawing/2014/main" id="{7FB018D2-7E3A-4274-B9C1-91E9DA588EB3}"/>
              </a:ext>
            </a:extLst>
          </p:cNvPr>
          <p:cNvSpPr txBox="1"/>
          <p:nvPr/>
        </p:nvSpPr>
        <p:spPr>
          <a:xfrm>
            <a:off x="2002055" y="732767"/>
            <a:ext cx="5534526" cy="610873"/>
          </a:xfrm>
          <a:prstGeom prst="rect">
            <a:avLst/>
          </a:prstGeom>
          <a:noFill/>
        </p:spPr>
        <p:txBody>
          <a:bodyPr wrap="square">
            <a:spAutoFit/>
          </a:bodyPr>
          <a:lstStyle/>
          <a:p>
            <a:pPr algn="ctr">
              <a:lnSpc>
                <a:spcPts val="4000"/>
              </a:lnSpc>
            </a:pPr>
            <a:r>
              <a:rPr lang="en-US" sz="4000" cap="all" dirty="0">
                <a:solidFill>
                  <a:srgbClr val="F38C75"/>
                </a:solidFill>
                <a:latin typeface="Hand Gothic" panose="02000000000000000000" pitchFamily="2" charset="0"/>
                <a:cs typeface="Arial" panose="020B0604020202020204" pitchFamily="34" charset="0"/>
              </a:rPr>
              <a:t>GRAN AND THE INTERNET </a:t>
            </a:r>
          </a:p>
        </p:txBody>
      </p:sp>
      <p:pic>
        <p:nvPicPr>
          <p:cNvPr id="6" name="Picture 5">
            <a:extLst>
              <a:ext uri="{FF2B5EF4-FFF2-40B4-BE49-F238E27FC236}">
                <a16:creationId xmlns:a16="http://schemas.microsoft.com/office/drawing/2014/main" id="{ADC7757D-53EB-4DC5-8101-7846765C1FB0}"/>
              </a:ext>
            </a:extLst>
          </p:cNvPr>
          <p:cNvPicPr>
            <a:picLocks noChangeAspect="1"/>
          </p:cNvPicPr>
          <p:nvPr/>
        </p:nvPicPr>
        <p:blipFill>
          <a:blip r:embed="rId2"/>
          <a:stretch>
            <a:fillRect/>
          </a:stretch>
        </p:blipFill>
        <p:spPr>
          <a:xfrm>
            <a:off x="5061285" y="3647975"/>
            <a:ext cx="3657600" cy="2743200"/>
          </a:xfrm>
          <a:prstGeom prst="rect">
            <a:avLst/>
          </a:prstGeom>
        </p:spPr>
      </p:pic>
      <p:pic>
        <p:nvPicPr>
          <p:cNvPr id="7" name="Picture 4" descr="Diagram&#10;&#10;Description automatically generated">
            <a:extLst>
              <a:ext uri="{FF2B5EF4-FFF2-40B4-BE49-F238E27FC236}">
                <a16:creationId xmlns:a16="http://schemas.microsoft.com/office/drawing/2014/main" id="{A3EA5E6E-823C-485F-906D-2B54F1B9D72F}"/>
              </a:ext>
            </a:extLst>
          </p:cNvPr>
          <p:cNvPicPr>
            <a:picLocks noChangeAspect="1"/>
          </p:cNvPicPr>
          <p:nvPr/>
        </p:nvPicPr>
        <p:blipFill>
          <a:blip r:embed="rId3"/>
          <a:stretch>
            <a:fillRect/>
          </a:stretch>
        </p:blipFill>
        <p:spPr>
          <a:xfrm>
            <a:off x="562237" y="1576331"/>
            <a:ext cx="3778757" cy="4048250"/>
          </a:xfrm>
          <a:prstGeom prst="rect">
            <a:avLst/>
          </a:prstGeom>
        </p:spPr>
      </p:pic>
      <p:sp>
        <p:nvSpPr>
          <p:cNvPr id="11" name="TextBox 10">
            <a:extLst>
              <a:ext uri="{FF2B5EF4-FFF2-40B4-BE49-F238E27FC236}">
                <a16:creationId xmlns:a16="http://schemas.microsoft.com/office/drawing/2014/main" id="{CE33FBF4-1199-4D29-ACC8-DBD3F434EED4}"/>
              </a:ext>
            </a:extLst>
          </p:cNvPr>
          <p:cNvSpPr txBox="1"/>
          <p:nvPr/>
        </p:nvSpPr>
        <p:spPr>
          <a:xfrm>
            <a:off x="425115" y="5546885"/>
            <a:ext cx="6699183" cy="880369"/>
          </a:xfrm>
          <a:prstGeom prst="rect">
            <a:avLst/>
          </a:prstGeom>
          <a:noFill/>
        </p:spPr>
        <p:txBody>
          <a:bodyPr wrap="square">
            <a:spAutoFit/>
          </a:bodyPr>
          <a:lstStyle/>
          <a:p>
            <a:pPr>
              <a:lnSpc>
                <a:spcPct val="150000"/>
              </a:lnSpc>
            </a:pPr>
            <a:r>
              <a:rPr lang="en-US" b="1" dirty="0">
                <a:solidFill>
                  <a:srgbClr val="F38C75"/>
                </a:solidFill>
              </a:rPr>
              <a:t>When? </a:t>
            </a:r>
            <a:br>
              <a:rPr lang="en-US" dirty="0">
                <a:solidFill>
                  <a:srgbClr val="5E7895"/>
                </a:solidFill>
              </a:rPr>
            </a:br>
            <a:r>
              <a:rPr lang="en-US" dirty="0">
                <a:solidFill>
                  <a:srgbClr val="5E7895"/>
                </a:solidFill>
              </a:rPr>
              <a:t>They had 26 lessons from October – February.</a:t>
            </a:r>
          </a:p>
        </p:txBody>
      </p:sp>
    </p:spTree>
    <p:extLst>
      <p:ext uri="{BB962C8B-B14F-4D97-AF65-F5344CB8AC3E}">
        <p14:creationId xmlns:p14="http://schemas.microsoft.com/office/powerpoint/2010/main" val="3559076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BA203A-2A1F-475F-B405-41A6051AC8C4}"/>
              </a:ext>
            </a:extLst>
          </p:cNvPr>
          <p:cNvSpPr txBox="1"/>
          <p:nvPr/>
        </p:nvSpPr>
        <p:spPr>
          <a:xfrm>
            <a:off x="2068817" y="616056"/>
            <a:ext cx="5534526" cy="610873"/>
          </a:xfrm>
          <a:prstGeom prst="rect">
            <a:avLst/>
          </a:prstGeom>
          <a:noFill/>
        </p:spPr>
        <p:txBody>
          <a:bodyPr wrap="square">
            <a:spAutoFit/>
          </a:bodyPr>
          <a:lstStyle/>
          <a:p>
            <a:pPr algn="ctr">
              <a:lnSpc>
                <a:spcPts val="4000"/>
              </a:lnSpc>
            </a:pPr>
            <a:r>
              <a:rPr lang="en-US" sz="4000" cap="all" dirty="0">
                <a:solidFill>
                  <a:srgbClr val="F38C75"/>
                </a:solidFill>
                <a:latin typeface="Hand Gothic" panose="02000000000000000000" pitchFamily="2" charset="0"/>
                <a:cs typeface="Arial" panose="020B0604020202020204" pitchFamily="34" charset="0"/>
              </a:rPr>
              <a:t>Using TikTok to Support Revision</a:t>
            </a:r>
          </a:p>
        </p:txBody>
      </p:sp>
      <p:pic>
        <p:nvPicPr>
          <p:cNvPr id="4" name="Picture 4" descr="Logo&#10;&#10;Description automatically generated">
            <a:extLst>
              <a:ext uri="{FF2B5EF4-FFF2-40B4-BE49-F238E27FC236}">
                <a16:creationId xmlns:a16="http://schemas.microsoft.com/office/drawing/2014/main" id="{5C98DD2D-B14F-471D-B0BC-8BFCC38E5B79}"/>
              </a:ext>
            </a:extLst>
          </p:cNvPr>
          <p:cNvPicPr>
            <a:picLocks noGrp="1" noChangeAspect="1"/>
          </p:cNvPicPr>
          <p:nvPr>
            <p:ph idx="1"/>
          </p:nvPr>
        </p:nvPicPr>
        <p:blipFill rotWithShape="1">
          <a:blip r:embed="rId2"/>
          <a:srcRect l="838" r="2954" b="-3"/>
          <a:stretch/>
        </p:blipFill>
        <p:spPr>
          <a:xfrm>
            <a:off x="6062584" y="1471461"/>
            <a:ext cx="2041888" cy="2122433"/>
          </a:xfrm>
          <a:prstGeom prst="rect">
            <a:avLst/>
          </a:prstGeom>
        </p:spPr>
      </p:pic>
      <p:sp>
        <p:nvSpPr>
          <p:cNvPr id="5" name="TextBox 4">
            <a:extLst>
              <a:ext uri="{FF2B5EF4-FFF2-40B4-BE49-F238E27FC236}">
                <a16:creationId xmlns:a16="http://schemas.microsoft.com/office/drawing/2014/main" id="{0162500C-4BBC-4FDA-AB72-4D92B82A1A68}"/>
              </a:ext>
            </a:extLst>
          </p:cNvPr>
          <p:cNvSpPr txBox="1"/>
          <p:nvPr/>
        </p:nvSpPr>
        <p:spPr>
          <a:xfrm>
            <a:off x="514337" y="1592352"/>
            <a:ext cx="4321743" cy="5355312"/>
          </a:xfrm>
          <a:prstGeom prst="rect">
            <a:avLst/>
          </a:prstGeom>
          <a:noFill/>
        </p:spPr>
        <p:txBody>
          <a:bodyPr wrap="square" rtlCol="0">
            <a:spAutoFit/>
          </a:bodyPr>
          <a:lstStyle/>
          <a:p>
            <a:pPr marL="0" indent="0">
              <a:lnSpc>
                <a:spcPct val="150000"/>
              </a:lnSpc>
              <a:buNone/>
            </a:pPr>
            <a:r>
              <a:rPr lang="en-GB" sz="1800" b="1" dirty="0">
                <a:solidFill>
                  <a:srgbClr val="F38C75"/>
                </a:solidFill>
                <a:ea typeface="+mn-lt"/>
                <a:cs typeface="+mn-lt"/>
              </a:rPr>
              <a:t>Who?</a:t>
            </a:r>
            <a:r>
              <a:rPr lang="en-GB" sz="1800" dirty="0">
                <a:solidFill>
                  <a:srgbClr val="F38C75"/>
                </a:solidFill>
                <a:ea typeface="+mn-lt"/>
                <a:cs typeface="+mn-lt"/>
              </a:rPr>
              <a:t> </a:t>
            </a:r>
          </a:p>
          <a:p>
            <a:pPr marL="0" indent="0">
              <a:lnSpc>
                <a:spcPct val="150000"/>
              </a:lnSpc>
              <a:buNone/>
            </a:pPr>
            <a:r>
              <a:rPr lang="en-GB" sz="1800" dirty="0">
                <a:solidFill>
                  <a:srgbClr val="5E7895"/>
                </a:solidFill>
                <a:ea typeface="+mn-lt"/>
                <a:cs typeface="+mn-lt"/>
              </a:rPr>
              <a:t>One Sixth Form student chose to support a revision group &amp; wider audience via TikTok videos. </a:t>
            </a:r>
            <a:endParaRPr lang="en-US" sz="1800" dirty="0">
              <a:solidFill>
                <a:srgbClr val="5E7895"/>
              </a:solidFill>
              <a:ea typeface="+mn-lt"/>
              <a:cs typeface="+mn-lt"/>
            </a:endParaRPr>
          </a:p>
          <a:p>
            <a:pPr marL="0" indent="0">
              <a:lnSpc>
                <a:spcPct val="150000"/>
              </a:lnSpc>
              <a:buNone/>
            </a:pPr>
            <a:r>
              <a:rPr lang="en-GB" sz="1800" b="1" dirty="0">
                <a:solidFill>
                  <a:srgbClr val="F38C75"/>
                </a:solidFill>
                <a:ea typeface="+mn-lt"/>
                <a:cs typeface="+mn-lt"/>
              </a:rPr>
              <a:t>What? </a:t>
            </a:r>
          </a:p>
          <a:p>
            <a:pPr marL="0" indent="0">
              <a:lnSpc>
                <a:spcPct val="150000"/>
              </a:lnSpc>
              <a:buNone/>
            </a:pPr>
            <a:r>
              <a:rPr lang="en-GB" sz="1800" dirty="0">
                <a:solidFill>
                  <a:srgbClr val="5E7895"/>
                </a:solidFill>
                <a:ea typeface="+mn-lt"/>
                <a:cs typeface="+mn-lt"/>
              </a:rPr>
              <a:t>She posted wellbeing and revision videos on the social media platform to help students revise and keep busy during lockdown. She created free revision &amp; time management sheets linked on her account, along with a questionnaire to get feedback on the videos. </a:t>
            </a:r>
          </a:p>
          <a:p>
            <a:endParaRPr lang="en-GB" dirty="0"/>
          </a:p>
        </p:txBody>
      </p:sp>
      <p:sp>
        <p:nvSpPr>
          <p:cNvPr id="6" name="TextBox 5">
            <a:extLst>
              <a:ext uri="{FF2B5EF4-FFF2-40B4-BE49-F238E27FC236}">
                <a16:creationId xmlns:a16="http://schemas.microsoft.com/office/drawing/2014/main" id="{642264F0-5103-495B-828A-7331291EB414}"/>
              </a:ext>
            </a:extLst>
          </p:cNvPr>
          <p:cNvSpPr txBox="1"/>
          <p:nvPr/>
        </p:nvSpPr>
        <p:spPr>
          <a:xfrm>
            <a:off x="5028484" y="3479115"/>
            <a:ext cx="3724976" cy="3277820"/>
          </a:xfrm>
          <a:prstGeom prst="rect">
            <a:avLst/>
          </a:prstGeom>
          <a:noFill/>
        </p:spPr>
        <p:txBody>
          <a:bodyPr wrap="square" rtlCol="0">
            <a:spAutoFit/>
          </a:bodyPr>
          <a:lstStyle/>
          <a:p>
            <a:pPr>
              <a:lnSpc>
                <a:spcPct val="150000"/>
              </a:lnSpc>
            </a:pPr>
            <a:r>
              <a:rPr lang="en-US" b="1" dirty="0">
                <a:solidFill>
                  <a:srgbClr val="F38C75"/>
                </a:solidFill>
              </a:rPr>
              <a:t>Why?</a:t>
            </a:r>
            <a:r>
              <a:rPr lang="en-US" dirty="0">
                <a:solidFill>
                  <a:srgbClr val="F38C75"/>
                </a:solidFill>
              </a:rPr>
              <a:t> </a:t>
            </a:r>
          </a:p>
          <a:p>
            <a:pPr>
              <a:lnSpc>
                <a:spcPct val="150000"/>
              </a:lnSpc>
            </a:pPr>
            <a:r>
              <a:rPr lang="en-US" dirty="0">
                <a:solidFill>
                  <a:srgbClr val="5E7895"/>
                </a:solidFill>
              </a:rPr>
              <a:t>She was inspired by Joe Wicks teaching PE lessons online to children and wanted to do the same to help with revision techniques/to help anyone feeling bored during lockdown.</a:t>
            </a:r>
          </a:p>
          <a:p>
            <a:pPr algn="just"/>
            <a:endParaRPr lang="en-GB" dirty="0"/>
          </a:p>
        </p:txBody>
      </p:sp>
    </p:spTree>
    <p:extLst>
      <p:ext uri="{BB962C8B-B14F-4D97-AF65-F5344CB8AC3E}">
        <p14:creationId xmlns:p14="http://schemas.microsoft.com/office/powerpoint/2010/main" val="1432275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36C3BC-0C61-4E5C-9EE3-9D645ABEBE71}"/>
              </a:ext>
            </a:extLst>
          </p:cNvPr>
          <p:cNvSpPr>
            <a:spLocks noGrp="1"/>
          </p:cNvSpPr>
          <p:nvPr>
            <p:ph idx="1"/>
          </p:nvPr>
        </p:nvSpPr>
        <p:spPr>
          <a:xfrm>
            <a:off x="387748" y="1965073"/>
            <a:ext cx="3798375" cy="5908392"/>
          </a:xfrm>
        </p:spPr>
        <p:txBody>
          <a:bodyPr/>
          <a:lstStyle/>
          <a:p>
            <a:pPr marL="0" indent="0" algn="just">
              <a:buNone/>
            </a:pPr>
            <a:r>
              <a:rPr lang="en-GB" sz="1800" b="1" dirty="0">
                <a:solidFill>
                  <a:srgbClr val="F38C75"/>
                </a:solidFill>
                <a:latin typeface="+mn-lt"/>
                <a:ea typeface="+mn-lt"/>
                <a:cs typeface="+mn-lt"/>
              </a:rPr>
              <a:t>Where? </a:t>
            </a:r>
          </a:p>
          <a:p>
            <a:pPr marL="0" indent="0" algn="just">
              <a:buNone/>
            </a:pPr>
            <a:r>
              <a:rPr lang="en-GB" sz="1800" dirty="0">
                <a:latin typeface="+mn-lt"/>
                <a:ea typeface="+mn-lt"/>
                <a:cs typeface="+mn-lt"/>
              </a:rPr>
              <a:t>This was all completed from her own home, so complied with lockdown rules. Sometimes she used videos from her daily walks. </a:t>
            </a:r>
            <a:endParaRPr lang="en-US" sz="1800" dirty="0">
              <a:latin typeface="+mn-lt"/>
              <a:ea typeface="+mn-lt"/>
              <a:cs typeface="+mn-lt"/>
            </a:endParaRPr>
          </a:p>
          <a:p>
            <a:pPr marL="0" indent="0" algn="just">
              <a:buNone/>
            </a:pPr>
            <a:r>
              <a:rPr lang="en-GB" sz="1800" b="1" dirty="0">
                <a:solidFill>
                  <a:srgbClr val="F38C75"/>
                </a:solidFill>
                <a:latin typeface="+mn-lt"/>
                <a:ea typeface="+mn-lt"/>
                <a:cs typeface="+mn-lt"/>
              </a:rPr>
              <a:t>When? </a:t>
            </a:r>
          </a:p>
          <a:p>
            <a:pPr marL="0" indent="0" algn="just">
              <a:buNone/>
            </a:pPr>
            <a:r>
              <a:rPr lang="en-GB" sz="1800" dirty="0">
                <a:latin typeface="+mn-lt"/>
                <a:ea typeface="+mn-lt"/>
                <a:cs typeface="+mn-lt"/>
              </a:rPr>
              <a:t>Every Friday for 3 hours for 10 weeks in a row, she filmed, edited, and uploaded videos for TikTok &amp; then collated any responses.</a:t>
            </a:r>
          </a:p>
          <a:p>
            <a:pPr algn="just"/>
            <a:endParaRPr lang="en-GB" sz="1800" dirty="0">
              <a:latin typeface="+mn-lt"/>
            </a:endParaRPr>
          </a:p>
        </p:txBody>
      </p:sp>
      <p:pic>
        <p:nvPicPr>
          <p:cNvPr id="3" name="Picture 5" descr="A picture containing text, tree, outdoor, stone&#10;&#10;Description automatically generated">
            <a:extLst>
              <a:ext uri="{FF2B5EF4-FFF2-40B4-BE49-F238E27FC236}">
                <a16:creationId xmlns:a16="http://schemas.microsoft.com/office/drawing/2014/main" id="{05E48CA0-FDFB-4B3A-A6C4-8113D0D5F737}"/>
              </a:ext>
            </a:extLst>
          </p:cNvPr>
          <p:cNvPicPr>
            <a:picLocks noChangeAspect="1"/>
          </p:cNvPicPr>
          <p:nvPr/>
        </p:nvPicPr>
        <p:blipFill>
          <a:blip r:embed="rId2"/>
          <a:stretch>
            <a:fillRect/>
          </a:stretch>
        </p:blipFill>
        <p:spPr>
          <a:xfrm>
            <a:off x="4478306" y="1562767"/>
            <a:ext cx="3105192" cy="4761831"/>
          </a:xfrm>
          <a:prstGeom prst="rect">
            <a:avLst/>
          </a:prstGeom>
          <a:ln>
            <a:solidFill>
              <a:schemeClr val="tx1"/>
            </a:solidFill>
          </a:ln>
        </p:spPr>
      </p:pic>
      <p:pic>
        <p:nvPicPr>
          <p:cNvPr id="4" name="Picture 4" descr="Graphical user interface, text, application&#10;&#10;Description automatically generated">
            <a:extLst>
              <a:ext uri="{FF2B5EF4-FFF2-40B4-BE49-F238E27FC236}">
                <a16:creationId xmlns:a16="http://schemas.microsoft.com/office/drawing/2014/main" id="{684F2338-5EE9-4A11-92C7-1E9D4BA947DE}"/>
              </a:ext>
            </a:extLst>
          </p:cNvPr>
          <p:cNvPicPr>
            <a:picLocks noChangeAspect="1"/>
          </p:cNvPicPr>
          <p:nvPr/>
        </p:nvPicPr>
        <p:blipFill>
          <a:blip r:embed="rId3"/>
          <a:stretch>
            <a:fillRect/>
          </a:stretch>
        </p:blipFill>
        <p:spPr>
          <a:xfrm>
            <a:off x="7167882" y="3969083"/>
            <a:ext cx="1813190" cy="2702238"/>
          </a:xfrm>
          <a:prstGeom prst="rect">
            <a:avLst/>
          </a:prstGeom>
          <a:ln>
            <a:solidFill>
              <a:schemeClr val="tx1"/>
            </a:solidFill>
          </a:ln>
        </p:spPr>
      </p:pic>
      <p:sp>
        <p:nvSpPr>
          <p:cNvPr id="6" name="TextBox 5">
            <a:extLst>
              <a:ext uri="{FF2B5EF4-FFF2-40B4-BE49-F238E27FC236}">
                <a16:creationId xmlns:a16="http://schemas.microsoft.com/office/drawing/2014/main" id="{5F6AC253-3652-4667-866A-56EC0D15DF19}"/>
              </a:ext>
            </a:extLst>
          </p:cNvPr>
          <p:cNvSpPr txBox="1"/>
          <p:nvPr/>
        </p:nvSpPr>
        <p:spPr>
          <a:xfrm>
            <a:off x="2048972" y="726762"/>
            <a:ext cx="5534526" cy="610873"/>
          </a:xfrm>
          <a:prstGeom prst="rect">
            <a:avLst/>
          </a:prstGeom>
          <a:noFill/>
        </p:spPr>
        <p:txBody>
          <a:bodyPr wrap="square">
            <a:spAutoFit/>
          </a:bodyPr>
          <a:lstStyle/>
          <a:p>
            <a:pPr algn="ctr">
              <a:lnSpc>
                <a:spcPts val="4000"/>
              </a:lnSpc>
            </a:pPr>
            <a:r>
              <a:rPr lang="en-US" sz="4000" cap="all" dirty="0">
                <a:solidFill>
                  <a:srgbClr val="F38C75"/>
                </a:solidFill>
                <a:latin typeface="Hand Gothic" panose="02000000000000000000" pitchFamily="2" charset="0"/>
                <a:cs typeface="Arial" panose="020B0604020202020204" pitchFamily="34" charset="0"/>
              </a:rPr>
              <a:t>Using TikTok to Support Revision</a:t>
            </a:r>
          </a:p>
        </p:txBody>
      </p:sp>
    </p:spTree>
    <p:extLst>
      <p:ext uri="{BB962C8B-B14F-4D97-AF65-F5344CB8AC3E}">
        <p14:creationId xmlns:p14="http://schemas.microsoft.com/office/powerpoint/2010/main" val="1989647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1CFBB5-1F26-4CC0-B24E-3AD69146D2BA}"/>
              </a:ext>
            </a:extLst>
          </p:cNvPr>
          <p:cNvSpPr>
            <a:spLocks noGrp="1"/>
          </p:cNvSpPr>
          <p:nvPr>
            <p:ph idx="1"/>
          </p:nvPr>
        </p:nvSpPr>
        <p:spPr>
          <a:xfrm>
            <a:off x="4572000" y="2370066"/>
            <a:ext cx="4186991" cy="4521519"/>
          </a:xfrm>
        </p:spPr>
        <p:txBody>
          <a:bodyPr/>
          <a:lstStyle/>
          <a:p>
            <a:pPr marL="0" indent="0">
              <a:buNone/>
            </a:pPr>
            <a:r>
              <a:rPr lang="en-US" sz="1800" b="1" dirty="0">
                <a:solidFill>
                  <a:srgbClr val="F38C75"/>
                </a:solidFill>
                <a:latin typeface="+mn-lt"/>
                <a:cs typeface="Calibri"/>
              </a:rPr>
              <a:t>Who?</a:t>
            </a:r>
            <a:r>
              <a:rPr lang="en-US" sz="1800" dirty="0">
                <a:solidFill>
                  <a:srgbClr val="F38C75"/>
                </a:solidFill>
                <a:latin typeface="+mn-lt"/>
                <a:cs typeface="Calibri"/>
              </a:rPr>
              <a:t> </a:t>
            </a:r>
          </a:p>
          <a:p>
            <a:pPr marL="0" indent="0">
              <a:buNone/>
            </a:pPr>
            <a:r>
              <a:rPr lang="en-US" sz="1800" dirty="0">
                <a:latin typeface="+mn-lt"/>
                <a:cs typeface="Calibri"/>
              </a:rPr>
              <a:t>Another student decided to host mindfulness and wellbeing Zoom meetings.</a:t>
            </a:r>
            <a:endParaRPr lang="en-US" sz="1800" dirty="0">
              <a:latin typeface="+mn-lt"/>
            </a:endParaRPr>
          </a:p>
          <a:p>
            <a:pPr marL="0" indent="0">
              <a:buNone/>
            </a:pPr>
            <a:r>
              <a:rPr lang="en-US" sz="1800" b="1" dirty="0">
                <a:solidFill>
                  <a:srgbClr val="F38C75"/>
                </a:solidFill>
                <a:latin typeface="+mn-lt"/>
                <a:cs typeface="Calibri"/>
              </a:rPr>
              <a:t>What? </a:t>
            </a:r>
          </a:p>
          <a:p>
            <a:pPr marL="0" indent="0">
              <a:buNone/>
            </a:pPr>
            <a:r>
              <a:rPr lang="en-US" sz="1800" dirty="0">
                <a:latin typeface="+mn-lt"/>
                <a:cs typeface="Calibri"/>
              </a:rPr>
              <a:t>A two hour Zoom session that consisted of managing stress, practicing mindfulness, discussing wellbeing and practicing yoga.</a:t>
            </a:r>
          </a:p>
          <a:p>
            <a:endParaRPr lang="en-GB" dirty="0"/>
          </a:p>
        </p:txBody>
      </p:sp>
      <p:sp>
        <p:nvSpPr>
          <p:cNvPr id="3" name="TextBox 2">
            <a:extLst>
              <a:ext uri="{FF2B5EF4-FFF2-40B4-BE49-F238E27FC236}">
                <a16:creationId xmlns:a16="http://schemas.microsoft.com/office/drawing/2014/main" id="{B8C16AA6-50C4-4DAC-8014-5FB7AC7D390A}"/>
              </a:ext>
            </a:extLst>
          </p:cNvPr>
          <p:cNvSpPr txBox="1"/>
          <p:nvPr/>
        </p:nvSpPr>
        <p:spPr>
          <a:xfrm>
            <a:off x="1848051" y="1111772"/>
            <a:ext cx="5947203" cy="610873"/>
          </a:xfrm>
          <a:prstGeom prst="rect">
            <a:avLst/>
          </a:prstGeom>
          <a:noFill/>
        </p:spPr>
        <p:txBody>
          <a:bodyPr wrap="square">
            <a:spAutoFit/>
          </a:bodyPr>
          <a:lstStyle/>
          <a:p>
            <a:pPr algn="ctr">
              <a:lnSpc>
                <a:spcPts val="4000"/>
              </a:lnSpc>
            </a:pPr>
            <a:r>
              <a:rPr lang="en-US" sz="4000" cap="all" dirty="0">
                <a:solidFill>
                  <a:srgbClr val="F38C75"/>
                </a:solidFill>
                <a:latin typeface="Hand Gothic" panose="02000000000000000000" pitchFamily="2" charset="0"/>
                <a:cs typeface="Arial" panose="020B0604020202020204" pitchFamily="34" charset="0"/>
              </a:rPr>
              <a:t>Mindfulness, Wellbeing and Yoga Zoom Sessions</a:t>
            </a:r>
          </a:p>
        </p:txBody>
      </p:sp>
      <p:pic>
        <p:nvPicPr>
          <p:cNvPr id="4098" name="Picture 2" descr="Zoom Logo, history, meaning, symbol, PNG">
            <a:extLst>
              <a:ext uri="{FF2B5EF4-FFF2-40B4-BE49-F238E27FC236}">
                <a16:creationId xmlns:a16="http://schemas.microsoft.com/office/drawing/2014/main" id="{353A9A5E-F701-44DE-80E5-0001959FB9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18" y="2370066"/>
            <a:ext cx="5194070" cy="2921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71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Graphical user interface, text, application&#10;&#10;Description automatically generated">
            <a:extLst>
              <a:ext uri="{FF2B5EF4-FFF2-40B4-BE49-F238E27FC236}">
                <a16:creationId xmlns:a16="http://schemas.microsoft.com/office/drawing/2014/main" id="{A2984D43-C217-4EA9-8DD1-83D8AABA2E9E}"/>
              </a:ext>
            </a:extLst>
          </p:cNvPr>
          <p:cNvPicPr>
            <a:picLocks noChangeAspect="1"/>
          </p:cNvPicPr>
          <p:nvPr/>
        </p:nvPicPr>
        <p:blipFill rotWithShape="1">
          <a:blip r:embed="rId3"/>
          <a:srcRect t="21192" r="210" b="24406"/>
          <a:stretch/>
        </p:blipFill>
        <p:spPr>
          <a:xfrm>
            <a:off x="5188873" y="2022985"/>
            <a:ext cx="3679194" cy="2812029"/>
          </a:xfrm>
          <a:prstGeom prst="rect">
            <a:avLst/>
          </a:prstGeom>
          <a:ln>
            <a:solidFill>
              <a:schemeClr val="tx1"/>
            </a:solidFill>
          </a:ln>
        </p:spPr>
      </p:pic>
      <p:sp>
        <p:nvSpPr>
          <p:cNvPr id="2" name="Content Placeholder 1">
            <a:extLst>
              <a:ext uri="{FF2B5EF4-FFF2-40B4-BE49-F238E27FC236}">
                <a16:creationId xmlns:a16="http://schemas.microsoft.com/office/drawing/2014/main" id="{F5942824-5743-42BF-8AC1-81EBF809BD98}"/>
              </a:ext>
            </a:extLst>
          </p:cNvPr>
          <p:cNvSpPr>
            <a:spLocks noGrp="1"/>
          </p:cNvSpPr>
          <p:nvPr>
            <p:ph idx="1"/>
          </p:nvPr>
        </p:nvSpPr>
        <p:spPr>
          <a:xfrm>
            <a:off x="518426" y="1798637"/>
            <a:ext cx="4486883" cy="4677878"/>
          </a:xfrm>
        </p:spPr>
        <p:txBody>
          <a:bodyPr/>
          <a:lstStyle/>
          <a:p>
            <a:pPr marL="0" indent="0">
              <a:buNone/>
            </a:pPr>
            <a:r>
              <a:rPr lang="en-US" sz="1800" b="1" dirty="0">
                <a:solidFill>
                  <a:srgbClr val="F38C75"/>
                </a:solidFill>
                <a:latin typeface="+mn-lt"/>
                <a:cs typeface="Calibri"/>
              </a:rPr>
              <a:t>Why? </a:t>
            </a:r>
          </a:p>
          <a:p>
            <a:pPr marL="0" indent="0">
              <a:buNone/>
            </a:pPr>
            <a:r>
              <a:rPr lang="en-US" sz="1800" dirty="0">
                <a:latin typeface="+mn-lt"/>
                <a:cs typeface="Calibri"/>
              </a:rPr>
              <a:t>This student had previous work experience with the charity MIND, where she had held similar sessions in person and so was able to discuss her ideas with the staff there. She chose to deliver these online as she thought it would be helpful to others during the pandemic.  </a:t>
            </a:r>
          </a:p>
          <a:p>
            <a:pPr marL="0" indent="0">
              <a:buNone/>
            </a:pPr>
            <a:r>
              <a:rPr lang="en-US" sz="1800" b="1" dirty="0">
                <a:solidFill>
                  <a:srgbClr val="F38C75"/>
                </a:solidFill>
                <a:latin typeface="+mn-lt"/>
                <a:cs typeface="Calibri"/>
              </a:rPr>
              <a:t>Where? </a:t>
            </a:r>
          </a:p>
          <a:p>
            <a:pPr marL="0" indent="0">
              <a:buNone/>
            </a:pPr>
            <a:r>
              <a:rPr lang="en-US" sz="1800" dirty="0">
                <a:latin typeface="+mn-lt"/>
                <a:cs typeface="Calibri"/>
              </a:rPr>
              <a:t>These sessions were delivered from her own home. </a:t>
            </a:r>
          </a:p>
          <a:p>
            <a:pPr marL="0" indent="0">
              <a:buNone/>
            </a:pPr>
            <a:r>
              <a:rPr lang="en-US" sz="1800" b="1" dirty="0">
                <a:solidFill>
                  <a:srgbClr val="F38C75"/>
                </a:solidFill>
                <a:latin typeface="+mn-lt"/>
                <a:cs typeface="Calibri"/>
              </a:rPr>
              <a:t>When? </a:t>
            </a:r>
            <a:r>
              <a:rPr lang="en-US" sz="1800" dirty="0">
                <a:latin typeface="+mn-lt"/>
                <a:cs typeface="Calibri"/>
              </a:rPr>
              <a:t>2-hour sessions a week for 15 weeks. </a:t>
            </a:r>
          </a:p>
          <a:p>
            <a:endParaRPr lang="en-GB" sz="1800" dirty="0"/>
          </a:p>
        </p:txBody>
      </p:sp>
      <p:sp>
        <p:nvSpPr>
          <p:cNvPr id="3" name="TextBox 2">
            <a:extLst>
              <a:ext uri="{FF2B5EF4-FFF2-40B4-BE49-F238E27FC236}">
                <a16:creationId xmlns:a16="http://schemas.microsoft.com/office/drawing/2014/main" id="{65B824F0-AABC-4EEE-92DB-0E101F692AE6}"/>
              </a:ext>
            </a:extLst>
          </p:cNvPr>
          <p:cNvSpPr txBox="1"/>
          <p:nvPr/>
        </p:nvSpPr>
        <p:spPr>
          <a:xfrm>
            <a:off x="1848051" y="1072538"/>
            <a:ext cx="5947203" cy="610873"/>
          </a:xfrm>
          <a:prstGeom prst="rect">
            <a:avLst/>
          </a:prstGeom>
          <a:noFill/>
        </p:spPr>
        <p:txBody>
          <a:bodyPr wrap="square">
            <a:spAutoFit/>
          </a:bodyPr>
          <a:lstStyle/>
          <a:p>
            <a:pPr algn="ctr">
              <a:lnSpc>
                <a:spcPts val="4000"/>
              </a:lnSpc>
            </a:pPr>
            <a:r>
              <a:rPr lang="en-US" sz="4000" cap="all" dirty="0">
                <a:solidFill>
                  <a:srgbClr val="F38C75"/>
                </a:solidFill>
                <a:latin typeface="Hand Gothic" panose="02000000000000000000" pitchFamily="2" charset="0"/>
                <a:cs typeface="Arial" panose="020B0604020202020204" pitchFamily="34" charset="0"/>
              </a:rPr>
              <a:t>Mindfulness, Wellbeing and Yoga Zoom Sessions</a:t>
            </a:r>
          </a:p>
        </p:txBody>
      </p:sp>
      <p:pic>
        <p:nvPicPr>
          <p:cNvPr id="10242" name="Picture 2" descr="Mind Charity Case Study - Reach Interactive">
            <a:extLst>
              <a:ext uri="{FF2B5EF4-FFF2-40B4-BE49-F238E27FC236}">
                <a16:creationId xmlns:a16="http://schemas.microsoft.com/office/drawing/2014/main" id="{F33F1A1A-F6F6-4513-B40E-A9149DA13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7268" y="5018242"/>
            <a:ext cx="983232" cy="98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155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3C4F85-AFF0-4AAB-BBB5-6CDD63FE5275}"/>
              </a:ext>
            </a:extLst>
          </p:cNvPr>
          <p:cNvSpPr>
            <a:spLocks noGrp="1"/>
          </p:cNvSpPr>
          <p:nvPr>
            <p:ph idx="1"/>
          </p:nvPr>
        </p:nvSpPr>
        <p:spPr>
          <a:xfrm>
            <a:off x="3686829" y="3492886"/>
            <a:ext cx="4665406" cy="3365114"/>
          </a:xfrm>
        </p:spPr>
        <p:txBody>
          <a:bodyPr/>
          <a:lstStyle/>
          <a:p>
            <a:pPr algn="just"/>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effectLst/>
                <a:latin typeface="Calibri" panose="020F0502020204030204" pitchFamily="34" charset="0"/>
                <a:ea typeface="Calibri" panose="020F0502020204030204" pitchFamily="34" charset="0"/>
                <a:cs typeface="Times New Roman" panose="02020603050405020304" pitchFamily="18" charset="0"/>
              </a:rPr>
              <a:t>Being very community minded, Rio decided that he would continue to put the skills he had learnt to good use and considered how he could help the local neighbourhood during the difficult time.</a:t>
            </a:r>
          </a:p>
          <a:p>
            <a:pPr algn="just"/>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effectLst/>
                <a:latin typeface="Calibri" panose="020F0502020204030204" pitchFamily="34" charset="0"/>
                <a:ea typeface="Calibri" panose="020F0502020204030204" pitchFamily="34" charset="0"/>
                <a:cs typeface="Times New Roman" panose="02020603050405020304" pitchFamily="18" charset="0"/>
              </a:rPr>
              <a:t>Using an old pallet, he firstly decided to recycle the wood. </a:t>
            </a:r>
            <a:endParaRPr lang="en-US" dirty="0"/>
          </a:p>
        </p:txBody>
      </p:sp>
      <p:sp>
        <p:nvSpPr>
          <p:cNvPr id="4" name="TextBox 3">
            <a:extLst>
              <a:ext uri="{FF2B5EF4-FFF2-40B4-BE49-F238E27FC236}">
                <a16:creationId xmlns:a16="http://schemas.microsoft.com/office/drawing/2014/main" id="{E490F47D-B4C9-4261-B06A-F7CB1B386CE6}"/>
              </a:ext>
            </a:extLst>
          </p:cNvPr>
          <p:cNvSpPr txBox="1"/>
          <p:nvPr/>
        </p:nvSpPr>
        <p:spPr>
          <a:xfrm>
            <a:off x="3153722" y="828183"/>
            <a:ext cx="2315496" cy="610873"/>
          </a:xfrm>
          <a:prstGeom prst="rect">
            <a:avLst/>
          </a:prstGeom>
          <a:noFill/>
        </p:spPr>
        <p:txBody>
          <a:bodyPr wrap="square">
            <a:spAutoFit/>
          </a:bodyPr>
          <a:lstStyle/>
          <a:p>
            <a:pPr>
              <a:lnSpc>
                <a:spcPts val="4000"/>
              </a:lnSpc>
            </a:pPr>
            <a:r>
              <a:rPr lang="en-US" sz="4000" dirty="0">
                <a:solidFill>
                  <a:srgbClr val="F38C75"/>
                </a:solidFill>
                <a:latin typeface="Hand Gothic" panose="02000000000000000000" pitchFamily="2" charset="0"/>
                <a:cs typeface="Arial" panose="020B0604020202020204" pitchFamily="34" charset="0"/>
              </a:rPr>
              <a:t>BEING SUSTAINABLE</a:t>
            </a:r>
          </a:p>
        </p:txBody>
      </p:sp>
      <p:pic>
        <p:nvPicPr>
          <p:cNvPr id="6" name="Picture 5">
            <a:extLst>
              <a:ext uri="{FF2B5EF4-FFF2-40B4-BE49-F238E27FC236}">
                <a16:creationId xmlns:a16="http://schemas.microsoft.com/office/drawing/2014/main" id="{BD2E4A0D-23DF-4E1E-83D1-0312D8712340}"/>
              </a:ext>
            </a:extLst>
          </p:cNvPr>
          <p:cNvPicPr>
            <a:picLocks noChangeAspect="1"/>
          </p:cNvPicPr>
          <p:nvPr/>
        </p:nvPicPr>
        <p:blipFill rotWithShape="1">
          <a:blip r:embed="rId2"/>
          <a:srcRect l="15509"/>
          <a:stretch/>
        </p:blipFill>
        <p:spPr>
          <a:xfrm>
            <a:off x="441167" y="3979001"/>
            <a:ext cx="2864595" cy="2526149"/>
          </a:xfrm>
          <a:prstGeom prst="rect">
            <a:avLst/>
          </a:prstGeom>
        </p:spPr>
      </p:pic>
      <p:pic>
        <p:nvPicPr>
          <p:cNvPr id="8" name="Picture 7">
            <a:extLst>
              <a:ext uri="{FF2B5EF4-FFF2-40B4-BE49-F238E27FC236}">
                <a16:creationId xmlns:a16="http://schemas.microsoft.com/office/drawing/2014/main" id="{1263A8B0-D04E-4515-87E0-1C7AB72FE765}"/>
              </a:ext>
            </a:extLst>
          </p:cNvPr>
          <p:cNvPicPr>
            <a:picLocks noChangeAspect="1"/>
          </p:cNvPicPr>
          <p:nvPr/>
        </p:nvPicPr>
        <p:blipFill>
          <a:blip r:embed="rId3"/>
          <a:stretch>
            <a:fillRect/>
          </a:stretch>
        </p:blipFill>
        <p:spPr>
          <a:xfrm>
            <a:off x="275303" y="1944555"/>
            <a:ext cx="2074338" cy="2034447"/>
          </a:xfrm>
          <a:prstGeom prst="rect">
            <a:avLst/>
          </a:prstGeom>
        </p:spPr>
      </p:pic>
      <p:sp>
        <p:nvSpPr>
          <p:cNvPr id="3" name="TextBox 2">
            <a:extLst>
              <a:ext uri="{FF2B5EF4-FFF2-40B4-BE49-F238E27FC236}">
                <a16:creationId xmlns:a16="http://schemas.microsoft.com/office/drawing/2014/main" id="{768AF6E2-850D-4B7A-8296-3CD662C9F088}"/>
              </a:ext>
            </a:extLst>
          </p:cNvPr>
          <p:cNvSpPr txBox="1"/>
          <p:nvPr/>
        </p:nvSpPr>
        <p:spPr>
          <a:xfrm>
            <a:off x="2515505" y="1578692"/>
            <a:ext cx="3549583" cy="2446824"/>
          </a:xfrm>
          <a:prstGeom prst="rect">
            <a:avLst/>
          </a:prstGeom>
          <a:noFill/>
        </p:spPr>
        <p:txBody>
          <a:bodyPr wrap="square" rtlCol="0">
            <a:spAutoFit/>
          </a:bodyPr>
          <a:lstStyle/>
          <a:p>
            <a:pPr algn="just">
              <a:lnSpc>
                <a:spcPct val="150000"/>
              </a:lnSpc>
            </a:pPr>
            <a:r>
              <a:rPr lang="en-GB" sz="1800" dirty="0">
                <a:solidFill>
                  <a:srgbClr val="5E7895"/>
                </a:solidFill>
                <a:effectLst/>
                <a:latin typeface="Calibri" panose="020F0502020204030204" pitchFamily="34" charset="0"/>
                <a:ea typeface="Calibri" panose="020F0502020204030204" pitchFamily="34" charset="0"/>
                <a:cs typeface="Times New Roman" panose="02020603050405020304" pitchFamily="18" charset="0"/>
              </a:rPr>
              <a:t>Rio Roberts, a student at </a:t>
            </a:r>
            <a:r>
              <a:rPr lang="en-GB" sz="1800" b="1" dirty="0">
                <a:solidFill>
                  <a:srgbClr val="5E7895"/>
                </a:solidFill>
                <a:effectLst/>
                <a:latin typeface="Calibri" panose="020F0502020204030204" pitchFamily="34" charset="0"/>
                <a:ea typeface="Calibri" panose="020F0502020204030204" pitchFamily="34" charset="0"/>
                <a:cs typeface="Times New Roman" panose="02020603050405020304" pitchFamily="18" charset="0"/>
              </a:rPr>
              <a:t>Idris Davies School </a:t>
            </a:r>
            <a:r>
              <a:rPr lang="en-GB" sz="1800" dirty="0">
                <a:solidFill>
                  <a:srgbClr val="5E7895"/>
                </a:solidFill>
                <a:effectLst/>
                <a:latin typeface="Calibri" panose="020F0502020204030204" pitchFamily="34" charset="0"/>
                <a:ea typeface="Calibri" panose="020F0502020204030204" pitchFamily="34" charset="0"/>
                <a:cs typeface="Times New Roman" panose="02020603050405020304" pitchFamily="18" charset="0"/>
              </a:rPr>
              <a:t>in Rhymney, was in the middle of preparing for his Community Challenge when lockdown happened. </a:t>
            </a:r>
          </a:p>
          <a:p>
            <a:pPr algn="just"/>
            <a:endParaRPr lang="en-GB" dirty="0"/>
          </a:p>
        </p:txBody>
      </p:sp>
      <p:pic>
        <p:nvPicPr>
          <p:cNvPr id="5" name="Picture 4">
            <a:extLst>
              <a:ext uri="{FF2B5EF4-FFF2-40B4-BE49-F238E27FC236}">
                <a16:creationId xmlns:a16="http://schemas.microsoft.com/office/drawing/2014/main" id="{0212F543-CC66-4480-8D3C-BC593356FCA4}"/>
              </a:ext>
            </a:extLst>
          </p:cNvPr>
          <p:cNvPicPr>
            <a:picLocks noChangeAspect="1"/>
          </p:cNvPicPr>
          <p:nvPr/>
        </p:nvPicPr>
        <p:blipFill>
          <a:blip r:embed="rId4"/>
          <a:stretch>
            <a:fillRect/>
          </a:stretch>
        </p:blipFill>
        <p:spPr>
          <a:xfrm>
            <a:off x="6446155" y="1578692"/>
            <a:ext cx="2143125" cy="2143125"/>
          </a:xfrm>
          <a:prstGeom prst="rect">
            <a:avLst/>
          </a:prstGeom>
        </p:spPr>
      </p:pic>
    </p:spTree>
    <p:extLst>
      <p:ext uri="{BB962C8B-B14F-4D97-AF65-F5344CB8AC3E}">
        <p14:creationId xmlns:p14="http://schemas.microsoft.com/office/powerpoint/2010/main" val="573893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3C4F85-AFF0-4AAB-BBB5-6CDD63FE5275}"/>
              </a:ext>
            </a:extLst>
          </p:cNvPr>
          <p:cNvSpPr>
            <a:spLocks noGrp="1"/>
          </p:cNvSpPr>
          <p:nvPr>
            <p:ph idx="1"/>
          </p:nvPr>
        </p:nvSpPr>
        <p:spPr>
          <a:xfrm>
            <a:off x="3605409" y="2800952"/>
            <a:ext cx="5174981" cy="3669470"/>
          </a:xfrm>
        </p:spPr>
        <p:txBody>
          <a:bodyPr/>
          <a:lstStyle/>
          <a:p>
            <a:pPr algn="just"/>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i="1" dirty="0">
                <a:solidFill>
                  <a:srgbClr val="F38C75"/>
                </a:solidFill>
                <a:effectLst/>
                <a:latin typeface="Calibri" panose="020F0502020204030204" pitchFamily="34" charset="0"/>
                <a:ea typeface="Calibri" panose="020F0502020204030204" pitchFamily="34" charset="0"/>
                <a:cs typeface="Times New Roman" panose="02020603050405020304" pitchFamily="18" charset="0"/>
              </a:rPr>
              <a:t>“I didn’t stop there”</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Rio explains. </a:t>
            </a:r>
            <a:r>
              <a:rPr lang="en-GB" sz="1800" i="1" dirty="0">
                <a:solidFill>
                  <a:srgbClr val="F38C75"/>
                </a:solidFill>
                <a:effectLst/>
                <a:latin typeface="Calibri" panose="020F0502020204030204" pitchFamily="34" charset="0"/>
                <a:ea typeface="Calibri" panose="020F0502020204030204" pitchFamily="34" charset="0"/>
                <a:cs typeface="Times New Roman" panose="02020603050405020304" pitchFamily="18" charset="0"/>
              </a:rPr>
              <a:t>“I produced a hand-written letter and information sheet to go with each box. It had information regarding how to place the box so that it would be most beneficial for the birds. I also included some facts about the type of birds that could be using the boxes in our community. My aim was to divert people’s minds away from potential loneliness and more towards learning and observing”</a:t>
            </a:r>
          </a:p>
          <a:p>
            <a:pPr algn="just"/>
            <a:endParaRPr lang="en-US" sz="2800" dirty="0"/>
          </a:p>
        </p:txBody>
      </p:sp>
      <p:sp>
        <p:nvSpPr>
          <p:cNvPr id="4" name="TextBox 3">
            <a:extLst>
              <a:ext uri="{FF2B5EF4-FFF2-40B4-BE49-F238E27FC236}">
                <a16:creationId xmlns:a16="http://schemas.microsoft.com/office/drawing/2014/main" id="{E490F47D-B4C9-4261-B06A-F7CB1B386CE6}"/>
              </a:ext>
            </a:extLst>
          </p:cNvPr>
          <p:cNvSpPr txBox="1"/>
          <p:nvPr/>
        </p:nvSpPr>
        <p:spPr>
          <a:xfrm>
            <a:off x="3200401" y="498238"/>
            <a:ext cx="2521974" cy="610873"/>
          </a:xfrm>
          <a:prstGeom prst="rect">
            <a:avLst/>
          </a:prstGeom>
          <a:noFill/>
        </p:spPr>
        <p:txBody>
          <a:bodyPr wrap="square">
            <a:spAutoFit/>
          </a:bodyPr>
          <a:lstStyle/>
          <a:p>
            <a:pPr algn="ctr">
              <a:lnSpc>
                <a:spcPts val="4000"/>
              </a:lnSpc>
            </a:pPr>
            <a:r>
              <a:rPr lang="en-US" sz="4000" dirty="0">
                <a:solidFill>
                  <a:srgbClr val="F38C75"/>
                </a:solidFill>
                <a:latin typeface="Hand Gothic" panose="02000000000000000000" pitchFamily="2" charset="0"/>
                <a:cs typeface="Arial" panose="020B0604020202020204" pitchFamily="34" charset="0"/>
              </a:rPr>
              <a:t>BIRD NESTING BOXES</a:t>
            </a:r>
          </a:p>
        </p:txBody>
      </p:sp>
      <p:pic>
        <p:nvPicPr>
          <p:cNvPr id="5" name="Picture 4">
            <a:extLst>
              <a:ext uri="{FF2B5EF4-FFF2-40B4-BE49-F238E27FC236}">
                <a16:creationId xmlns:a16="http://schemas.microsoft.com/office/drawing/2014/main" id="{7E45EF0E-ED30-4B09-B640-D94C32873C71}"/>
              </a:ext>
            </a:extLst>
          </p:cNvPr>
          <p:cNvPicPr>
            <a:picLocks noChangeAspect="1"/>
          </p:cNvPicPr>
          <p:nvPr/>
        </p:nvPicPr>
        <p:blipFill>
          <a:blip r:embed="rId2"/>
          <a:stretch>
            <a:fillRect/>
          </a:stretch>
        </p:blipFill>
        <p:spPr>
          <a:xfrm rot="16200000">
            <a:off x="973800" y="3808498"/>
            <a:ext cx="2446278" cy="2488068"/>
          </a:xfrm>
          <a:prstGeom prst="rect">
            <a:avLst/>
          </a:prstGeom>
        </p:spPr>
      </p:pic>
      <p:pic>
        <p:nvPicPr>
          <p:cNvPr id="9" name="Picture 8">
            <a:extLst>
              <a:ext uri="{FF2B5EF4-FFF2-40B4-BE49-F238E27FC236}">
                <a16:creationId xmlns:a16="http://schemas.microsoft.com/office/drawing/2014/main" id="{077A104A-9AF2-46B5-9440-711CD79F1E89}"/>
              </a:ext>
            </a:extLst>
          </p:cNvPr>
          <p:cNvPicPr>
            <a:picLocks noChangeAspect="1"/>
          </p:cNvPicPr>
          <p:nvPr/>
        </p:nvPicPr>
        <p:blipFill>
          <a:blip r:embed="rId3"/>
          <a:stretch>
            <a:fillRect/>
          </a:stretch>
        </p:blipFill>
        <p:spPr>
          <a:xfrm>
            <a:off x="231058" y="2042323"/>
            <a:ext cx="2155199" cy="2049746"/>
          </a:xfrm>
          <a:prstGeom prst="rect">
            <a:avLst/>
          </a:prstGeom>
        </p:spPr>
      </p:pic>
      <p:sp>
        <p:nvSpPr>
          <p:cNvPr id="3" name="TextBox 2">
            <a:extLst>
              <a:ext uri="{FF2B5EF4-FFF2-40B4-BE49-F238E27FC236}">
                <a16:creationId xmlns:a16="http://schemas.microsoft.com/office/drawing/2014/main" id="{C2AB4409-F3D6-4DC0-BCDE-F04436D5C48B}"/>
              </a:ext>
            </a:extLst>
          </p:cNvPr>
          <p:cNvSpPr txBox="1"/>
          <p:nvPr/>
        </p:nvSpPr>
        <p:spPr>
          <a:xfrm>
            <a:off x="2550693" y="1470461"/>
            <a:ext cx="5948412" cy="1711366"/>
          </a:xfrm>
          <a:prstGeom prst="rect">
            <a:avLst/>
          </a:prstGeom>
          <a:noFill/>
        </p:spPr>
        <p:txBody>
          <a:bodyPr wrap="square" rtlCol="0">
            <a:spAutoFit/>
          </a:bodyPr>
          <a:lstStyle/>
          <a:p>
            <a:pPr algn="just">
              <a:lnSpc>
                <a:spcPct val="150000"/>
              </a:lnSpc>
            </a:pPr>
            <a:r>
              <a:rPr lang="en-GB" sz="1800" dirty="0">
                <a:solidFill>
                  <a:srgbClr val="5E7895"/>
                </a:solidFill>
                <a:effectLst/>
                <a:latin typeface="Calibri" panose="020F0502020204030204" pitchFamily="34" charset="0"/>
                <a:ea typeface="Calibri" panose="020F0502020204030204" pitchFamily="34" charset="0"/>
                <a:cs typeface="Times New Roman" panose="02020603050405020304" pitchFamily="18" charset="0"/>
              </a:rPr>
              <a:t>When enjoying watching a wren forage for foliage to make a nest, the idea struck him that bird boxes would be a great thing to enhance the neighbourhood. In total he</a:t>
            </a:r>
            <a:r>
              <a:rPr lang="en-GB" sz="1800" dirty="0">
                <a:solidFill>
                  <a:srgbClr val="5E7895"/>
                </a:solidFill>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5E7895"/>
                </a:solidFill>
                <a:effectLst/>
                <a:latin typeface="Calibri" panose="020F0502020204030204" pitchFamily="34" charset="0"/>
                <a:ea typeface="Calibri" panose="020F0502020204030204" pitchFamily="34" charset="0"/>
                <a:cs typeface="Times New Roman" panose="02020603050405020304" pitchFamily="18" charset="0"/>
              </a:rPr>
              <a:t>made 11 bird nesting boxes for his neighbours.</a:t>
            </a:r>
          </a:p>
        </p:txBody>
      </p:sp>
    </p:spTree>
    <p:extLst>
      <p:ext uri="{BB962C8B-B14F-4D97-AF65-F5344CB8AC3E}">
        <p14:creationId xmlns:p14="http://schemas.microsoft.com/office/powerpoint/2010/main" val="436861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90F47D-B4C9-4261-B06A-F7CB1B386CE6}"/>
              </a:ext>
            </a:extLst>
          </p:cNvPr>
          <p:cNvSpPr txBox="1"/>
          <p:nvPr/>
        </p:nvSpPr>
        <p:spPr>
          <a:xfrm>
            <a:off x="3201220" y="716674"/>
            <a:ext cx="2519516" cy="610873"/>
          </a:xfrm>
          <a:prstGeom prst="rect">
            <a:avLst/>
          </a:prstGeom>
          <a:noFill/>
        </p:spPr>
        <p:txBody>
          <a:bodyPr wrap="square">
            <a:spAutoFit/>
          </a:bodyPr>
          <a:lstStyle/>
          <a:p>
            <a:pPr>
              <a:lnSpc>
                <a:spcPts val="4000"/>
              </a:lnSpc>
            </a:pPr>
            <a:r>
              <a:rPr lang="en-US" sz="4000" dirty="0">
                <a:solidFill>
                  <a:srgbClr val="F38C75"/>
                </a:solidFill>
                <a:latin typeface="Hand Gothic" panose="02000000000000000000" pitchFamily="2" charset="0"/>
                <a:cs typeface="Arial" panose="020B0604020202020204" pitchFamily="34" charset="0"/>
              </a:rPr>
              <a:t>COMMUNITY WINNER</a:t>
            </a:r>
          </a:p>
        </p:txBody>
      </p:sp>
      <p:sp>
        <p:nvSpPr>
          <p:cNvPr id="6" name="Content Placeholder 5">
            <a:extLst>
              <a:ext uri="{FF2B5EF4-FFF2-40B4-BE49-F238E27FC236}">
                <a16:creationId xmlns:a16="http://schemas.microsoft.com/office/drawing/2014/main" id="{5FC3F269-4854-44CA-B8C5-DA16ED710754}"/>
              </a:ext>
            </a:extLst>
          </p:cNvPr>
          <p:cNvSpPr>
            <a:spLocks noGrp="1"/>
          </p:cNvSpPr>
          <p:nvPr>
            <p:ph idx="1"/>
          </p:nvPr>
        </p:nvSpPr>
        <p:spPr>
          <a:xfrm>
            <a:off x="511276" y="1942858"/>
            <a:ext cx="8077201" cy="1705699"/>
          </a:xfrm>
        </p:spPr>
        <p:txBody>
          <a:bodyPr/>
          <a:lstStyle/>
          <a:p>
            <a:pPr algn="just"/>
            <a:r>
              <a:rPr lang="en-GB" sz="1800" dirty="0">
                <a:effectLst/>
                <a:latin typeface="Calibri" panose="020F0502020204030204" pitchFamily="34" charset="0"/>
                <a:ea typeface="Calibri" panose="020F0502020204030204" pitchFamily="34" charset="0"/>
                <a:cs typeface="Times New Roman" panose="02020603050405020304" pitchFamily="18" charset="0"/>
              </a:rPr>
              <a:t>Rio’s community action has not gone unnoticed. He was First Give’s ‘Helping from Home’ Community Winner </a:t>
            </a:r>
            <a:r>
              <a:rPr lang="en-GB" sz="1800" dirty="0">
                <a:latin typeface="Calibri" panose="020F0502020204030204" pitchFamily="34" charset="0"/>
                <a:ea typeface="Calibri" panose="020F0502020204030204" pitchFamily="34" charset="0"/>
                <a:cs typeface="Times New Roman" panose="02020603050405020304" pitchFamily="18" charset="0"/>
              </a:rPr>
              <a:t>of</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 month. His nominated charity for the £200 prize was St. John’s Ambulance. Being a member of the St John’s Ambulance himself, the charity was an easy choice.</a:t>
            </a:r>
          </a:p>
          <a:p>
            <a:pPr algn="just"/>
            <a:endParaRPr lang="en-GB" dirty="0"/>
          </a:p>
        </p:txBody>
      </p:sp>
      <p:pic>
        <p:nvPicPr>
          <p:cNvPr id="8" name="Picture 7">
            <a:extLst>
              <a:ext uri="{FF2B5EF4-FFF2-40B4-BE49-F238E27FC236}">
                <a16:creationId xmlns:a16="http://schemas.microsoft.com/office/drawing/2014/main" id="{5E0198FF-BB76-46B2-AC6B-C911521D6E5C}"/>
              </a:ext>
            </a:extLst>
          </p:cNvPr>
          <p:cNvPicPr>
            <a:picLocks noChangeAspect="1"/>
          </p:cNvPicPr>
          <p:nvPr/>
        </p:nvPicPr>
        <p:blipFill>
          <a:blip r:embed="rId2"/>
          <a:stretch>
            <a:fillRect/>
          </a:stretch>
        </p:blipFill>
        <p:spPr>
          <a:xfrm>
            <a:off x="4699819" y="3533054"/>
            <a:ext cx="3974761" cy="2813035"/>
          </a:xfrm>
          <a:prstGeom prst="rect">
            <a:avLst/>
          </a:prstGeom>
        </p:spPr>
      </p:pic>
      <p:sp>
        <p:nvSpPr>
          <p:cNvPr id="9" name="TextBox 8">
            <a:extLst>
              <a:ext uri="{FF2B5EF4-FFF2-40B4-BE49-F238E27FC236}">
                <a16:creationId xmlns:a16="http://schemas.microsoft.com/office/drawing/2014/main" id="{D22000E8-E8D1-439A-80BA-A2C88C18ABED}"/>
              </a:ext>
            </a:extLst>
          </p:cNvPr>
          <p:cNvSpPr txBox="1"/>
          <p:nvPr/>
        </p:nvSpPr>
        <p:spPr>
          <a:xfrm>
            <a:off x="469420" y="4093315"/>
            <a:ext cx="3797780" cy="2126864"/>
          </a:xfrm>
          <a:prstGeom prst="rect">
            <a:avLst/>
          </a:prstGeom>
          <a:noFill/>
        </p:spPr>
        <p:txBody>
          <a:bodyPr wrap="square" rtlCol="0">
            <a:spAutoFit/>
          </a:bodyPr>
          <a:lstStyle/>
          <a:p>
            <a:pPr algn="just">
              <a:lnSpc>
                <a:spcPct val="150000"/>
              </a:lnSpc>
            </a:pPr>
            <a:r>
              <a:rPr lang="en-GB" sz="1800" dirty="0">
                <a:solidFill>
                  <a:srgbClr val="5E7895"/>
                </a:solidFill>
                <a:effectLst/>
                <a:latin typeface="Calibri" panose="020F0502020204030204" pitchFamily="34" charset="0"/>
                <a:ea typeface="Calibri" panose="020F0502020204030204" pitchFamily="34" charset="0"/>
                <a:cs typeface="Times New Roman" panose="02020603050405020304" pitchFamily="18" charset="0"/>
              </a:rPr>
              <a:t>Having completed his bird boxes, Rio then turned his attention to another community action initiative which links strongly with his ambition to be a doctor, making scrubs!</a:t>
            </a:r>
          </a:p>
        </p:txBody>
      </p:sp>
    </p:spTree>
    <p:extLst>
      <p:ext uri="{BB962C8B-B14F-4D97-AF65-F5344CB8AC3E}">
        <p14:creationId xmlns:p14="http://schemas.microsoft.com/office/powerpoint/2010/main" val="1881669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4DD6BB9-3F15-4D06-B5D5-C8AB79640F6E}"/>
              </a:ext>
            </a:extLst>
          </p:cNvPr>
          <p:cNvSpPr txBox="1"/>
          <p:nvPr/>
        </p:nvSpPr>
        <p:spPr>
          <a:xfrm>
            <a:off x="3101810" y="802373"/>
            <a:ext cx="3498646" cy="610873"/>
          </a:xfrm>
          <a:prstGeom prst="rect">
            <a:avLst/>
          </a:prstGeom>
          <a:noFill/>
        </p:spPr>
        <p:txBody>
          <a:bodyPr wrap="square">
            <a:spAutoFit/>
          </a:bodyPr>
          <a:lstStyle/>
          <a:p>
            <a:pPr>
              <a:lnSpc>
                <a:spcPts val="4000"/>
              </a:lnSpc>
            </a:pPr>
            <a:r>
              <a:rPr lang="en-US" sz="4000" dirty="0">
                <a:solidFill>
                  <a:srgbClr val="F38C75"/>
                </a:solidFill>
                <a:latin typeface="Hand Gothic" panose="02000000000000000000" pitchFamily="2" charset="0"/>
                <a:cs typeface="Arial" panose="020B0604020202020204" pitchFamily="34" charset="0"/>
              </a:rPr>
              <a:t>BRIDGING THE GENERATIONS</a:t>
            </a:r>
          </a:p>
        </p:txBody>
      </p:sp>
      <p:pic>
        <p:nvPicPr>
          <p:cNvPr id="7" name="Picture 6">
            <a:extLst>
              <a:ext uri="{FF2B5EF4-FFF2-40B4-BE49-F238E27FC236}">
                <a16:creationId xmlns:a16="http://schemas.microsoft.com/office/drawing/2014/main" id="{5625FD11-5723-490F-8A73-973AFBC924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0446" y="4080187"/>
            <a:ext cx="3614951" cy="2224361"/>
          </a:xfrm>
          <a:prstGeom prst="rect">
            <a:avLst/>
          </a:prstGeom>
          <a:noFill/>
        </p:spPr>
      </p:pic>
      <p:sp>
        <p:nvSpPr>
          <p:cNvPr id="4" name="TextBox 3">
            <a:extLst>
              <a:ext uri="{FF2B5EF4-FFF2-40B4-BE49-F238E27FC236}">
                <a16:creationId xmlns:a16="http://schemas.microsoft.com/office/drawing/2014/main" id="{C26AE8F0-CC70-4C8C-906F-BA911FD4BA67}"/>
              </a:ext>
            </a:extLst>
          </p:cNvPr>
          <p:cNvSpPr txBox="1"/>
          <p:nvPr/>
        </p:nvSpPr>
        <p:spPr>
          <a:xfrm>
            <a:off x="772124" y="1721777"/>
            <a:ext cx="5426546" cy="2862322"/>
          </a:xfrm>
          <a:prstGeom prst="rect">
            <a:avLst/>
          </a:prstGeom>
          <a:noFill/>
        </p:spPr>
        <p:txBody>
          <a:bodyPr wrap="square" rtlCol="0">
            <a:spAutoFit/>
          </a:bodyPr>
          <a:lstStyle/>
          <a:p>
            <a:pPr algn="just">
              <a:lnSpc>
                <a:spcPct val="150000"/>
              </a:lnSpc>
            </a:pPr>
            <a:r>
              <a:rPr lang="en-GB" sz="1800" dirty="0">
                <a:solidFill>
                  <a:srgbClr val="5E7895"/>
                </a:solidFill>
                <a:effectLst/>
                <a:latin typeface="Calibri" panose="020F0502020204030204" pitchFamily="34" charset="0"/>
                <a:ea typeface="Calibri" panose="020F0502020204030204" pitchFamily="34" charset="0"/>
                <a:cs typeface="Times New Roman" panose="02020603050405020304" pitchFamily="18" charset="0"/>
              </a:rPr>
              <a:t>Staying at </a:t>
            </a:r>
            <a:r>
              <a:rPr lang="en-GB" sz="1800" b="1" dirty="0">
                <a:solidFill>
                  <a:srgbClr val="5E7895"/>
                </a:solidFill>
                <a:effectLst/>
                <a:latin typeface="Calibri" panose="020F0502020204030204" pitchFamily="34" charset="0"/>
                <a:ea typeface="Calibri" panose="020F0502020204030204" pitchFamily="34" charset="0"/>
                <a:cs typeface="Times New Roman" panose="02020603050405020304" pitchFamily="18" charset="0"/>
              </a:rPr>
              <a:t>Idris Davies School</a:t>
            </a:r>
            <a:r>
              <a:rPr lang="en-GB" sz="1800" dirty="0">
                <a:solidFill>
                  <a:srgbClr val="5E7895"/>
                </a:solidFill>
                <a:effectLst/>
                <a:latin typeface="Calibri" panose="020F0502020204030204" pitchFamily="34" charset="0"/>
                <a:ea typeface="Calibri" panose="020F0502020204030204" pitchFamily="34" charset="0"/>
                <a:cs typeface="Times New Roman" panose="02020603050405020304" pitchFamily="18" charset="0"/>
              </a:rPr>
              <a:t>, some of their Year 12 learners took part in </a:t>
            </a:r>
            <a:r>
              <a:rPr lang="en-GB" sz="1800" i="1" dirty="0">
                <a:solidFill>
                  <a:srgbClr val="5E7895"/>
                </a:solidFill>
                <a:effectLst/>
                <a:latin typeface="Calibri" panose="020F0502020204030204" pitchFamily="34" charset="0"/>
                <a:ea typeface="Calibri" panose="020F0502020204030204" pitchFamily="34" charset="0"/>
                <a:cs typeface="Times New Roman" panose="02020603050405020304" pitchFamily="18" charset="0"/>
              </a:rPr>
              <a:t>Dementia Friends Awareness</a:t>
            </a:r>
            <a:r>
              <a:rPr lang="en-GB" sz="1800" dirty="0">
                <a:solidFill>
                  <a:srgbClr val="5E7895"/>
                </a:solidFill>
                <a:effectLst/>
                <a:latin typeface="Calibri" panose="020F0502020204030204" pitchFamily="34" charset="0"/>
                <a:ea typeface="Calibri" panose="020F0502020204030204" pitchFamily="34" charset="0"/>
                <a:cs typeface="Times New Roman" panose="02020603050405020304" pitchFamily="18" charset="0"/>
              </a:rPr>
              <a:t> workshops last year before going on to hold sessions on dementia awareness in the local community and the school. </a:t>
            </a:r>
          </a:p>
          <a:p>
            <a:pPr algn="just">
              <a:lnSpc>
                <a:spcPct val="150000"/>
              </a:lnSpc>
            </a:pPr>
            <a:endParaRPr lang="en-GB" dirty="0">
              <a:solidFill>
                <a:srgbClr val="5E7895"/>
              </a:solidFill>
              <a:ea typeface="Calibri" panose="020F0502020204030204" pitchFamily="34" charset="0"/>
              <a:cs typeface="Times New Roman" panose="02020603050405020304" pitchFamily="18" charset="0"/>
            </a:endParaRPr>
          </a:p>
          <a:p>
            <a:endParaRPr lang="en-GB" dirty="0"/>
          </a:p>
        </p:txBody>
      </p:sp>
      <p:sp>
        <p:nvSpPr>
          <p:cNvPr id="11" name="TextBox 10">
            <a:extLst>
              <a:ext uri="{FF2B5EF4-FFF2-40B4-BE49-F238E27FC236}">
                <a16:creationId xmlns:a16="http://schemas.microsoft.com/office/drawing/2014/main" id="{EA5D52E5-46B4-47D1-B5EF-10A8BBB280C4}"/>
              </a:ext>
            </a:extLst>
          </p:cNvPr>
          <p:cNvSpPr txBox="1"/>
          <p:nvPr/>
        </p:nvSpPr>
        <p:spPr>
          <a:xfrm>
            <a:off x="5222883" y="3875462"/>
            <a:ext cx="3498646" cy="2862322"/>
          </a:xfrm>
          <a:prstGeom prst="rect">
            <a:avLst/>
          </a:prstGeom>
          <a:noFill/>
        </p:spPr>
        <p:txBody>
          <a:bodyPr wrap="square" rtlCol="0">
            <a:spAutoFit/>
          </a:bodyPr>
          <a:lstStyle/>
          <a:p>
            <a:pPr algn="just">
              <a:lnSpc>
                <a:spcPct val="150000"/>
              </a:lnSpc>
            </a:pPr>
            <a:r>
              <a:rPr lang="en-US" dirty="0">
                <a:solidFill>
                  <a:srgbClr val="5E7895"/>
                </a:solidFill>
              </a:rPr>
              <a:t>Working with the </a:t>
            </a:r>
            <a:r>
              <a:rPr lang="en-GB" dirty="0">
                <a:solidFill>
                  <a:srgbClr val="5E7895"/>
                </a:solidFill>
              </a:rPr>
              <a:t>organisation</a:t>
            </a:r>
            <a:r>
              <a:rPr lang="en-US" dirty="0">
                <a:solidFill>
                  <a:srgbClr val="5E7895"/>
                </a:solidFill>
              </a:rPr>
              <a:t> Mobi-Game and the health board, one of the students has been able to support care home residents virtually for her Community Challenge. </a:t>
            </a:r>
          </a:p>
          <a:p>
            <a:pPr algn="just"/>
            <a:endParaRPr lang="en-GB" dirty="0"/>
          </a:p>
        </p:txBody>
      </p:sp>
      <p:pic>
        <p:nvPicPr>
          <p:cNvPr id="6" name="Picture 5">
            <a:extLst>
              <a:ext uri="{FF2B5EF4-FFF2-40B4-BE49-F238E27FC236}">
                <a16:creationId xmlns:a16="http://schemas.microsoft.com/office/drawing/2014/main" id="{9FA517F7-4885-4978-8092-C4A2FB4ABED9}"/>
              </a:ext>
            </a:extLst>
          </p:cNvPr>
          <p:cNvPicPr>
            <a:picLocks noChangeAspect="1"/>
          </p:cNvPicPr>
          <p:nvPr/>
        </p:nvPicPr>
        <p:blipFill>
          <a:blip r:embed="rId4"/>
          <a:stretch>
            <a:fillRect/>
          </a:stretch>
        </p:blipFill>
        <p:spPr>
          <a:xfrm>
            <a:off x="6421256" y="1634793"/>
            <a:ext cx="2143125" cy="2143125"/>
          </a:xfrm>
          <a:prstGeom prst="rect">
            <a:avLst/>
          </a:prstGeom>
        </p:spPr>
      </p:pic>
    </p:spTree>
    <p:extLst>
      <p:ext uri="{BB962C8B-B14F-4D97-AF65-F5344CB8AC3E}">
        <p14:creationId xmlns:p14="http://schemas.microsoft.com/office/powerpoint/2010/main" val="3766604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E2B88242-3D81-4429-874D-36427DCCAEC2}"/>
              </a:ext>
            </a:extLst>
          </p:cNvPr>
          <p:cNvSpPr>
            <a:spLocks noGrp="1"/>
          </p:cNvSpPr>
          <p:nvPr>
            <p:ph idx="1"/>
          </p:nvPr>
        </p:nvSpPr>
        <p:spPr>
          <a:xfrm>
            <a:off x="346509" y="1845222"/>
            <a:ext cx="5138153" cy="3946358"/>
          </a:xfrm>
        </p:spPr>
        <p:txBody>
          <a:bodyPr/>
          <a:lstStyle/>
          <a:p>
            <a:pPr algn="just"/>
            <a:r>
              <a:rPr lang="en-GB" sz="1800" dirty="0">
                <a:effectLst/>
                <a:latin typeface="Calibri" panose="020F0502020204030204" pitchFamily="34" charset="0"/>
                <a:ea typeface="Calibri" panose="020F0502020204030204" pitchFamily="34" charset="0"/>
                <a:cs typeface="Times New Roman" panose="02020603050405020304" pitchFamily="18" charset="0"/>
              </a:rPr>
              <a:t>Lexie Powell, a Yr. 13 student, had the opportunity to improve the physical health and wellbeing of care home residents last year during lockdown by delivering virtual sessions encouraging movement and stimuli. </a:t>
            </a:r>
          </a:p>
          <a:p>
            <a:pPr algn="just"/>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gn="just"/>
            <a:endParaRPr lang="en-GB"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700" dirty="0">
              <a:latin typeface="Calibri" panose="020F0502020204030204" pitchFamily="34" charset="0"/>
              <a:ea typeface="Calibri" panose="020F0502020204030204" pitchFamily="34" charset="0"/>
              <a:cs typeface="Times New Roman" panose="02020603050405020304" pitchFamily="18" charset="0"/>
            </a:endParaRPr>
          </a:p>
          <a:p>
            <a:pPr algn="just"/>
            <a:endParaRPr lang="en-GB" sz="17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6" name="TextBox 5">
            <a:extLst>
              <a:ext uri="{FF2B5EF4-FFF2-40B4-BE49-F238E27FC236}">
                <a16:creationId xmlns:a16="http://schemas.microsoft.com/office/drawing/2014/main" id="{1CDACE39-207E-4C96-A632-EACDAF0DDDBC}"/>
              </a:ext>
            </a:extLst>
          </p:cNvPr>
          <p:cNvSpPr txBox="1"/>
          <p:nvPr/>
        </p:nvSpPr>
        <p:spPr>
          <a:xfrm>
            <a:off x="3140311" y="934554"/>
            <a:ext cx="3498646" cy="610873"/>
          </a:xfrm>
          <a:prstGeom prst="rect">
            <a:avLst/>
          </a:prstGeom>
          <a:noFill/>
        </p:spPr>
        <p:txBody>
          <a:bodyPr wrap="square">
            <a:spAutoFit/>
          </a:bodyPr>
          <a:lstStyle/>
          <a:p>
            <a:pPr>
              <a:lnSpc>
                <a:spcPts val="4000"/>
              </a:lnSpc>
            </a:pPr>
            <a:r>
              <a:rPr lang="en-US" sz="4000" dirty="0">
                <a:solidFill>
                  <a:srgbClr val="F38C75"/>
                </a:solidFill>
                <a:latin typeface="Hand Gothic" panose="02000000000000000000" pitchFamily="2" charset="0"/>
                <a:cs typeface="Arial" panose="020B0604020202020204" pitchFamily="34" charset="0"/>
              </a:rPr>
              <a:t>BRIDGING THE GENERATIONS</a:t>
            </a:r>
          </a:p>
        </p:txBody>
      </p:sp>
      <p:pic>
        <p:nvPicPr>
          <p:cNvPr id="7" name="Picture 6" descr="Diagram&#10;&#10;Description automatically generated">
            <a:extLst>
              <a:ext uri="{FF2B5EF4-FFF2-40B4-BE49-F238E27FC236}">
                <a16:creationId xmlns:a16="http://schemas.microsoft.com/office/drawing/2014/main" id="{8FE33366-F7DC-416B-8CE0-18051A47D234}"/>
              </a:ext>
            </a:extLst>
          </p:cNvPr>
          <p:cNvPicPr>
            <a:picLocks noChangeAspect="1"/>
          </p:cNvPicPr>
          <p:nvPr/>
        </p:nvPicPr>
        <p:blipFill>
          <a:blip r:embed="rId2"/>
          <a:stretch>
            <a:fillRect/>
          </a:stretch>
        </p:blipFill>
        <p:spPr>
          <a:xfrm>
            <a:off x="6375328" y="1650264"/>
            <a:ext cx="1891930" cy="1883521"/>
          </a:xfrm>
          <a:prstGeom prst="rect">
            <a:avLst/>
          </a:prstGeom>
        </p:spPr>
      </p:pic>
      <p:sp>
        <p:nvSpPr>
          <p:cNvPr id="9" name="TextBox 8">
            <a:extLst>
              <a:ext uri="{FF2B5EF4-FFF2-40B4-BE49-F238E27FC236}">
                <a16:creationId xmlns:a16="http://schemas.microsoft.com/office/drawing/2014/main" id="{CE0C3C9F-4009-45F2-BBAF-1194E1A7D0C2}"/>
              </a:ext>
            </a:extLst>
          </p:cNvPr>
          <p:cNvSpPr txBox="1"/>
          <p:nvPr/>
        </p:nvSpPr>
        <p:spPr>
          <a:xfrm>
            <a:off x="294120" y="3638622"/>
            <a:ext cx="8555759" cy="1200329"/>
          </a:xfrm>
          <a:prstGeom prst="rect">
            <a:avLst/>
          </a:prstGeom>
          <a:noFill/>
        </p:spPr>
        <p:txBody>
          <a:bodyPr wrap="square" rtlCol="0">
            <a:spAutoFit/>
          </a:bodyPr>
          <a:lstStyle/>
          <a:p>
            <a:pPr>
              <a:lnSpc>
                <a:spcPct val="150000"/>
              </a:lnSpc>
            </a:pPr>
            <a:r>
              <a:rPr lang="en-US" sz="1800" dirty="0">
                <a:solidFill>
                  <a:srgbClr val="5E7895"/>
                </a:solidFill>
                <a:effectLst/>
                <a:latin typeface="Calibri" panose="020F0502020204030204" pitchFamily="34" charset="0"/>
                <a:ea typeface="Calibri" panose="020F0502020204030204" pitchFamily="34" charset="0"/>
                <a:cs typeface="Times New Roman" panose="02020603050405020304" pitchFamily="18" charset="0"/>
              </a:rPr>
              <a:t>Lexie's inspiration and work ethic impressed everyone involved in this initiative and as a result Mobi-Game offered her a paid internship – well done Lexie!</a:t>
            </a:r>
          </a:p>
          <a:p>
            <a:endParaRPr lang="en-GB" dirty="0"/>
          </a:p>
        </p:txBody>
      </p:sp>
      <p:sp>
        <p:nvSpPr>
          <p:cNvPr id="2" name="TextBox 1">
            <a:extLst>
              <a:ext uri="{FF2B5EF4-FFF2-40B4-BE49-F238E27FC236}">
                <a16:creationId xmlns:a16="http://schemas.microsoft.com/office/drawing/2014/main" id="{F31B48A5-53ED-4DF1-B7C3-B80F2AB98057}"/>
              </a:ext>
            </a:extLst>
          </p:cNvPr>
          <p:cNvSpPr txBox="1"/>
          <p:nvPr/>
        </p:nvSpPr>
        <p:spPr>
          <a:xfrm>
            <a:off x="320314" y="4756879"/>
            <a:ext cx="8555759" cy="2100575"/>
          </a:xfrm>
          <a:prstGeom prst="rect">
            <a:avLst/>
          </a:prstGeom>
          <a:noFill/>
        </p:spPr>
        <p:txBody>
          <a:bodyPr wrap="square" rtlCol="0">
            <a:spAutoFit/>
          </a:bodyPr>
          <a:lstStyle/>
          <a:p>
            <a:pPr>
              <a:lnSpc>
                <a:spcPts val="2700"/>
              </a:lnSpc>
            </a:pPr>
            <a:r>
              <a:rPr lang="en-GB" sz="1800" dirty="0">
                <a:solidFill>
                  <a:srgbClr val="5E7895"/>
                </a:solidFill>
                <a:effectLst/>
                <a:latin typeface="Calibri" panose="020F0502020204030204" pitchFamily="34" charset="0"/>
                <a:ea typeface="Calibri" panose="020F0502020204030204" pitchFamily="34" charset="0"/>
                <a:cs typeface="Times New Roman" panose="02020603050405020304" pitchFamily="18" charset="0"/>
              </a:rPr>
              <a:t>Lexi said, </a:t>
            </a:r>
            <a:r>
              <a:rPr lang="en-GB" sz="1800" i="1" dirty="0">
                <a:solidFill>
                  <a:srgbClr val="F38C75"/>
                </a:solidFill>
                <a:effectLst/>
                <a:latin typeface="Calibri" panose="020F0502020204030204" pitchFamily="34" charset="0"/>
                <a:ea typeface="Calibri" panose="020F0502020204030204" pitchFamily="34" charset="0"/>
                <a:cs typeface="Times New Roman" panose="02020603050405020304" pitchFamily="18" charset="0"/>
              </a:rPr>
              <a:t>“Supporting the elderly community has been extremely rewarding. Not only have I experienced the residents' joy through the activities delivered, I have also been able to develop an array of skills of my own such as my communication, leadership and planning and organising by writing session plans and leading these sessions. I am able to use my creativity skills to ensure that the residents are entertained and having fun”. </a:t>
            </a:r>
          </a:p>
          <a:p>
            <a:endParaRPr lang="en-GB" dirty="0"/>
          </a:p>
        </p:txBody>
      </p:sp>
    </p:spTree>
    <p:extLst>
      <p:ext uri="{BB962C8B-B14F-4D97-AF65-F5344CB8AC3E}">
        <p14:creationId xmlns:p14="http://schemas.microsoft.com/office/powerpoint/2010/main" val="217530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FC3F269-4854-44CA-B8C5-DA16ED710754}"/>
              </a:ext>
            </a:extLst>
          </p:cNvPr>
          <p:cNvSpPr>
            <a:spLocks noGrp="1"/>
          </p:cNvSpPr>
          <p:nvPr>
            <p:ph idx="1"/>
          </p:nvPr>
        </p:nvSpPr>
        <p:spPr>
          <a:xfrm>
            <a:off x="440107" y="1337691"/>
            <a:ext cx="8434386" cy="2091309"/>
          </a:xfrm>
        </p:spPr>
        <p:txBody>
          <a:bodyPr/>
          <a:lstStyle/>
          <a:p>
            <a:pPr algn="just">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sz="1800" i="1" dirty="0">
              <a:solidFill>
                <a:srgbClr val="F38C75"/>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sz="1800" i="1" dirty="0">
              <a:solidFill>
                <a:srgbClr val="F38C75"/>
              </a:solidFill>
              <a:latin typeface="Calibri" panose="020F0502020204030204" pitchFamily="34" charset="0"/>
              <a:ea typeface="Calibri" panose="020F0502020204030204" pitchFamily="34" charset="0"/>
              <a:cs typeface="Times New Roman" panose="02020603050405020304" pitchFamily="18" charset="0"/>
            </a:endParaRPr>
          </a:p>
          <a:p>
            <a:endParaRPr lang="en-GB" sz="1800" dirty="0"/>
          </a:p>
        </p:txBody>
      </p:sp>
      <p:sp>
        <p:nvSpPr>
          <p:cNvPr id="3" name="TextBox 2">
            <a:extLst>
              <a:ext uri="{FF2B5EF4-FFF2-40B4-BE49-F238E27FC236}">
                <a16:creationId xmlns:a16="http://schemas.microsoft.com/office/drawing/2014/main" id="{0BAEF963-0CAE-42C4-BC0F-E2E050AC9DD3}"/>
              </a:ext>
            </a:extLst>
          </p:cNvPr>
          <p:cNvSpPr txBox="1"/>
          <p:nvPr/>
        </p:nvSpPr>
        <p:spPr>
          <a:xfrm>
            <a:off x="3294315" y="696495"/>
            <a:ext cx="3498646" cy="610873"/>
          </a:xfrm>
          <a:prstGeom prst="rect">
            <a:avLst/>
          </a:prstGeom>
          <a:noFill/>
        </p:spPr>
        <p:txBody>
          <a:bodyPr wrap="square">
            <a:spAutoFit/>
          </a:bodyPr>
          <a:lstStyle/>
          <a:p>
            <a:pPr>
              <a:lnSpc>
                <a:spcPts val="4000"/>
              </a:lnSpc>
            </a:pPr>
            <a:r>
              <a:rPr lang="en-US" sz="4000" dirty="0">
                <a:solidFill>
                  <a:srgbClr val="F38C75"/>
                </a:solidFill>
                <a:latin typeface="Hand Gothic" panose="02000000000000000000" pitchFamily="2" charset="0"/>
                <a:cs typeface="Arial" panose="020B0604020202020204" pitchFamily="34" charset="0"/>
              </a:rPr>
              <a:t>BRIDGING THE GENERATIONS</a:t>
            </a:r>
          </a:p>
        </p:txBody>
      </p:sp>
      <p:pic>
        <p:nvPicPr>
          <p:cNvPr id="12" name="Lexie and Mrs Sheen (1)">
            <a:hlinkClick r:id="" action="ppaction://media"/>
            <a:extLst>
              <a:ext uri="{FF2B5EF4-FFF2-40B4-BE49-F238E27FC236}">
                <a16:creationId xmlns:a16="http://schemas.microsoft.com/office/drawing/2014/main" id="{DF6B7142-7297-4989-87FB-E3EFD20584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96168" y="4223667"/>
            <a:ext cx="609600" cy="609600"/>
          </a:xfrm>
          <a:prstGeom prst="rect">
            <a:avLst/>
          </a:prstGeom>
        </p:spPr>
      </p:pic>
      <p:sp>
        <p:nvSpPr>
          <p:cNvPr id="13" name="TextBox 12">
            <a:extLst>
              <a:ext uri="{FF2B5EF4-FFF2-40B4-BE49-F238E27FC236}">
                <a16:creationId xmlns:a16="http://schemas.microsoft.com/office/drawing/2014/main" id="{1DFF0C1E-EA18-4342-9AB1-C79E95948806}"/>
              </a:ext>
            </a:extLst>
          </p:cNvPr>
          <p:cNvSpPr txBox="1"/>
          <p:nvPr/>
        </p:nvSpPr>
        <p:spPr>
          <a:xfrm>
            <a:off x="303195" y="1717080"/>
            <a:ext cx="8708209" cy="3003899"/>
          </a:xfrm>
          <a:prstGeom prst="rect">
            <a:avLst/>
          </a:prstGeom>
          <a:noFill/>
        </p:spPr>
        <p:txBody>
          <a:bodyPr wrap="square" rtlCol="0">
            <a:spAutoFit/>
          </a:bodyPr>
          <a:lstStyle/>
          <a:p>
            <a:pPr algn="just">
              <a:lnSpc>
                <a:spcPts val="2700"/>
              </a:lnSpc>
              <a:spcAft>
                <a:spcPts val="800"/>
              </a:spcAft>
            </a:pPr>
            <a:r>
              <a:rPr lang="en-GB" sz="1800" i="1" dirty="0">
                <a:solidFill>
                  <a:srgbClr val="F38C75"/>
                </a:solidFill>
                <a:effectLst/>
                <a:latin typeface="Calibri" panose="020F0502020204030204" pitchFamily="34" charset="0"/>
                <a:ea typeface="Calibri" panose="020F0502020204030204" pitchFamily="34" charset="0"/>
                <a:cs typeface="Times New Roman" panose="02020603050405020304" pitchFamily="18" charset="0"/>
              </a:rPr>
              <a:t>“I am extremely proud of her achievements, and I am fully supportive of such collaborative partnerships, allowing our students to broaden their horizons, improve their skills and strengthen their opportunities”.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a:t>
            </a:r>
            <a:r>
              <a:rPr lang="en-GB" sz="1800" i="1" dirty="0">
                <a:solidFill>
                  <a:srgbClr val="F38C75"/>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5E7895"/>
                </a:solidFill>
                <a:effectLst/>
                <a:latin typeface="Calibri" panose="020F0502020204030204" pitchFamily="34" charset="0"/>
                <a:ea typeface="Calibri" panose="020F0502020204030204" pitchFamily="34" charset="0"/>
                <a:cs typeface="Times New Roman" panose="02020603050405020304" pitchFamily="18" charset="0"/>
              </a:rPr>
              <a:t>Mrs Sheen, Lexi’s teacher.</a:t>
            </a:r>
            <a:endParaRPr lang="en-GB" sz="1800" i="1" dirty="0">
              <a:solidFill>
                <a:srgbClr val="5E7895"/>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sz="1800" i="1" dirty="0">
              <a:solidFill>
                <a:srgbClr val="5E7895"/>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solidFill>
                  <a:srgbClr val="5E7895"/>
                </a:solidFill>
                <a:effectLst/>
                <a:latin typeface="Calibri" panose="020F0502020204030204" pitchFamily="34" charset="0"/>
                <a:ea typeface="Calibri" panose="020F0502020204030204" pitchFamily="34" charset="0"/>
                <a:cs typeface="Times New Roman" panose="02020603050405020304" pitchFamily="18" charset="0"/>
              </a:rPr>
              <a:t>You can hear more from Lexie and Mrs Sheen in the Bridging </a:t>
            </a:r>
          </a:p>
          <a:p>
            <a:pPr algn="just">
              <a:lnSpc>
                <a:spcPct val="107000"/>
              </a:lnSpc>
              <a:spcAft>
                <a:spcPts val="800"/>
              </a:spcAft>
            </a:pPr>
            <a:r>
              <a:rPr lang="en-GB" sz="1800" dirty="0">
                <a:solidFill>
                  <a:srgbClr val="5E7895"/>
                </a:solidFill>
                <a:effectLst/>
                <a:latin typeface="Calibri" panose="020F0502020204030204" pitchFamily="34" charset="0"/>
                <a:ea typeface="Calibri" panose="020F0502020204030204" pitchFamily="34" charset="0"/>
                <a:cs typeface="Times New Roman" panose="02020603050405020304" pitchFamily="18" charset="0"/>
              </a:rPr>
              <a:t>the Generations Podcast that they took part in recently by clicking on the speaker icon </a:t>
            </a:r>
            <a:r>
              <a:rPr lang="en-GB" dirty="0">
                <a:solidFill>
                  <a:srgbClr val="5E7895"/>
                </a:solidFill>
                <a:ea typeface="Calibri" panose="020F0502020204030204" pitchFamily="34" charset="0"/>
                <a:cs typeface="Times New Roman" panose="02020603050405020304" pitchFamily="18" charset="0"/>
              </a:rPr>
              <a:t>below</a:t>
            </a:r>
            <a:r>
              <a:rPr lang="en-GB" sz="1800" dirty="0">
                <a:solidFill>
                  <a:srgbClr val="5E7895"/>
                </a:solidFill>
                <a:effectLst/>
                <a:latin typeface="Calibri" panose="020F0502020204030204" pitchFamily="34" charset="0"/>
                <a:ea typeface="Calibri" panose="020F0502020204030204" pitchFamily="34" charset="0"/>
                <a:cs typeface="Times New Roman" panose="02020603050405020304" pitchFamily="18" charset="0"/>
              </a:rPr>
              <a:t>:</a:t>
            </a:r>
          </a:p>
          <a:p>
            <a:endParaRPr lang="en-GB" dirty="0"/>
          </a:p>
        </p:txBody>
      </p:sp>
      <p:pic>
        <p:nvPicPr>
          <p:cNvPr id="2" name="Picture 1">
            <a:extLst>
              <a:ext uri="{FF2B5EF4-FFF2-40B4-BE49-F238E27FC236}">
                <a16:creationId xmlns:a16="http://schemas.microsoft.com/office/drawing/2014/main" id="{D4AE3755-B5EC-4F4B-8C9A-ACA83B3A4B81}"/>
              </a:ext>
            </a:extLst>
          </p:cNvPr>
          <p:cNvPicPr>
            <a:picLocks noChangeAspect="1"/>
          </p:cNvPicPr>
          <p:nvPr/>
        </p:nvPicPr>
        <p:blipFill>
          <a:blip r:embed="rId5"/>
          <a:stretch>
            <a:fillRect/>
          </a:stretch>
        </p:blipFill>
        <p:spPr>
          <a:xfrm>
            <a:off x="96253" y="5224910"/>
            <a:ext cx="9014058" cy="1508760"/>
          </a:xfrm>
          <a:prstGeom prst="rect">
            <a:avLst/>
          </a:prstGeom>
        </p:spPr>
      </p:pic>
    </p:spTree>
    <p:extLst>
      <p:ext uri="{BB962C8B-B14F-4D97-AF65-F5344CB8AC3E}">
        <p14:creationId xmlns:p14="http://schemas.microsoft.com/office/powerpoint/2010/main" val="305803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61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5A79D7-0EFD-4804-951C-FEC57E23678F}"/>
              </a:ext>
            </a:extLst>
          </p:cNvPr>
          <p:cNvPicPr>
            <a:picLocks noChangeAspect="1"/>
          </p:cNvPicPr>
          <p:nvPr/>
        </p:nvPicPr>
        <p:blipFill>
          <a:blip r:embed="rId2"/>
          <a:stretch>
            <a:fillRect/>
          </a:stretch>
        </p:blipFill>
        <p:spPr>
          <a:xfrm>
            <a:off x="5390148" y="2373007"/>
            <a:ext cx="3293199" cy="1873908"/>
          </a:xfrm>
          <a:prstGeom prst="rect">
            <a:avLst/>
          </a:prstGeom>
        </p:spPr>
      </p:pic>
      <p:sp>
        <p:nvSpPr>
          <p:cNvPr id="4" name="TextBox 3">
            <a:extLst>
              <a:ext uri="{FF2B5EF4-FFF2-40B4-BE49-F238E27FC236}">
                <a16:creationId xmlns:a16="http://schemas.microsoft.com/office/drawing/2014/main" id="{E490F47D-B4C9-4261-B06A-F7CB1B386CE6}"/>
              </a:ext>
            </a:extLst>
          </p:cNvPr>
          <p:cNvSpPr txBox="1"/>
          <p:nvPr/>
        </p:nvSpPr>
        <p:spPr>
          <a:xfrm>
            <a:off x="2398457" y="526275"/>
            <a:ext cx="4697668" cy="1123834"/>
          </a:xfrm>
          <a:prstGeom prst="rect">
            <a:avLst/>
          </a:prstGeom>
          <a:noFill/>
        </p:spPr>
        <p:txBody>
          <a:bodyPr wrap="square">
            <a:spAutoFit/>
          </a:bodyPr>
          <a:lstStyle/>
          <a:p>
            <a:pPr algn="ctr">
              <a:lnSpc>
                <a:spcPts val="4000"/>
              </a:lnSpc>
            </a:pPr>
            <a:r>
              <a:rPr lang="en-US" sz="4000" dirty="0">
                <a:solidFill>
                  <a:srgbClr val="F38C75"/>
                </a:solidFill>
                <a:latin typeface="Hand Gothic" panose="02000000000000000000" pitchFamily="2" charset="0"/>
                <a:cs typeface="Arial" panose="020B0604020202020204" pitchFamily="34" charset="0"/>
              </a:rPr>
              <a:t>SELF-SOURCED COMMUNITY PARTICIPATION</a:t>
            </a:r>
          </a:p>
          <a:p>
            <a:pPr algn="ctr">
              <a:lnSpc>
                <a:spcPts val="4000"/>
              </a:lnSpc>
            </a:pPr>
            <a:r>
              <a:rPr lang="en-US" sz="4000" dirty="0">
                <a:solidFill>
                  <a:srgbClr val="F38C75"/>
                </a:solidFill>
                <a:latin typeface="Hand Gothic" panose="02000000000000000000" pitchFamily="2" charset="0"/>
                <a:cs typeface="Arial" panose="020B0604020202020204" pitchFamily="34" charset="0"/>
              </a:rPr>
              <a:t>YSGOL GYFUN GŴYR</a:t>
            </a:r>
          </a:p>
        </p:txBody>
      </p:sp>
      <p:sp>
        <p:nvSpPr>
          <p:cNvPr id="6" name="Content Placeholder 5">
            <a:extLst>
              <a:ext uri="{FF2B5EF4-FFF2-40B4-BE49-F238E27FC236}">
                <a16:creationId xmlns:a16="http://schemas.microsoft.com/office/drawing/2014/main" id="{5FC3F269-4854-44CA-B8C5-DA16ED710754}"/>
              </a:ext>
            </a:extLst>
          </p:cNvPr>
          <p:cNvSpPr>
            <a:spLocks noGrp="1"/>
          </p:cNvSpPr>
          <p:nvPr>
            <p:ph idx="1"/>
          </p:nvPr>
        </p:nvSpPr>
        <p:spPr>
          <a:xfrm>
            <a:off x="347870" y="1683874"/>
            <a:ext cx="5292471" cy="3307745"/>
          </a:xfrm>
        </p:spPr>
        <p:txBody>
          <a:bodyPr/>
          <a:lstStyle/>
          <a:p>
            <a:pPr marL="285750" indent="-285750">
              <a:buFont typeface="Arial" panose="020B0604020202020204" pitchFamily="34" charset="0"/>
              <a:buChar char="•"/>
            </a:pPr>
            <a:r>
              <a:rPr lang="en-GB" sz="1800" dirty="0">
                <a:latin typeface="+mn-lt"/>
              </a:rPr>
              <a:t>As a school during 2021 Ysgol Gyfun Gŵyr decided to implement the Community Challenge for Year 10 and 12. </a:t>
            </a:r>
          </a:p>
          <a:p>
            <a:pPr marL="285750" indent="-285750" algn="just">
              <a:buFont typeface="Arial" panose="020B0604020202020204" pitchFamily="34" charset="0"/>
              <a:buChar char="•"/>
            </a:pPr>
            <a:r>
              <a:rPr lang="en-GB" sz="1800" dirty="0">
                <a:latin typeface="+mn-lt"/>
              </a:rPr>
              <a:t>In line with the amendments by WJEC and the restrictions in place, they decided to create a plan for completing the Community Challenge in 2021 that was realistic and accessible to all their learners. </a:t>
            </a:r>
          </a:p>
          <a:p>
            <a:pPr marL="285750" indent="-285750">
              <a:buFont typeface="Arial" panose="020B0604020202020204" pitchFamily="34" charset="0"/>
              <a:buChar char="•"/>
            </a:pPr>
            <a:endParaRPr lang="en-GB" sz="1800" dirty="0">
              <a:latin typeface="+mj-lt"/>
            </a:endParaRPr>
          </a:p>
          <a:p>
            <a:pPr marL="285750" indent="-285750">
              <a:buFont typeface="Arial" panose="020B0604020202020204" pitchFamily="34" charset="0"/>
              <a:buChar char="•"/>
            </a:pPr>
            <a:endParaRPr lang="en-GB" sz="1800" dirty="0"/>
          </a:p>
        </p:txBody>
      </p:sp>
      <p:sp>
        <p:nvSpPr>
          <p:cNvPr id="3" name="TextBox 2">
            <a:extLst>
              <a:ext uri="{FF2B5EF4-FFF2-40B4-BE49-F238E27FC236}">
                <a16:creationId xmlns:a16="http://schemas.microsoft.com/office/drawing/2014/main" id="{AA7CD31A-9B37-4FAE-BD5F-0A53126B5277}"/>
              </a:ext>
            </a:extLst>
          </p:cNvPr>
          <p:cNvSpPr txBox="1"/>
          <p:nvPr/>
        </p:nvSpPr>
        <p:spPr>
          <a:xfrm>
            <a:off x="283381" y="4555927"/>
            <a:ext cx="8512749" cy="2446824"/>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GB" sz="1800" dirty="0">
                <a:solidFill>
                  <a:srgbClr val="5E7895"/>
                </a:solidFill>
                <a:latin typeface="+mn-lt"/>
              </a:rPr>
              <a:t>Parents/guardians were very supportive.</a:t>
            </a:r>
          </a:p>
          <a:p>
            <a:pPr marL="285750" indent="-285750" algn="just">
              <a:lnSpc>
                <a:spcPct val="150000"/>
              </a:lnSpc>
              <a:buFont typeface="Arial" panose="020B0604020202020204" pitchFamily="34" charset="0"/>
              <a:buChar char="•"/>
            </a:pPr>
            <a:r>
              <a:rPr lang="en-GB" sz="1800" dirty="0">
                <a:solidFill>
                  <a:srgbClr val="5E7895"/>
                </a:solidFill>
                <a:latin typeface="+mn-lt"/>
              </a:rPr>
              <a:t>Activities included- beach cleans, improving communal areas, creating and /or improving garden areas.</a:t>
            </a:r>
          </a:p>
          <a:p>
            <a:pPr algn="just">
              <a:lnSpc>
                <a:spcPct val="150000"/>
              </a:lnSpc>
            </a:pPr>
            <a:r>
              <a:rPr lang="en-GB" sz="1800" dirty="0">
                <a:solidFill>
                  <a:srgbClr val="F38C75"/>
                </a:solidFill>
                <a:latin typeface="+mn-lt"/>
              </a:rPr>
              <a:t>Based on the success of this model, the school has decided to continue with this model and structure for future cohorts!</a:t>
            </a:r>
          </a:p>
          <a:p>
            <a:endParaRPr lang="en-GB" dirty="0"/>
          </a:p>
        </p:txBody>
      </p:sp>
    </p:spTree>
    <p:extLst>
      <p:ext uri="{BB962C8B-B14F-4D97-AF65-F5344CB8AC3E}">
        <p14:creationId xmlns:p14="http://schemas.microsoft.com/office/powerpoint/2010/main" val="4103476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90F47D-B4C9-4261-B06A-F7CB1B386CE6}"/>
              </a:ext>
            </a:extLst>
          </p:cNvPr>
          <p:cNvSpPr txBox="1"/>
          <p:nvPr/>
        </p:nvSpPr>
        <p:spPr>
          <a:xfrm>
            <a:off x="2836607" y="736879"/>
            <a:ext cx="3497518" cy="610873"/>
          </a:xfrm>
          <a:prstGeom prst="rect">
            <a:avLst/>
          </a:prstGeom>
          <a:noFill/>
        </p:spPr>
        <p:txBody>
          <a:bodyPr wrap="square">
            <a:spAutoFit/>
          </a:bodyPr>
          <a:lstStyle/>
          <a:p>
            <a:pPr>
              <a:lnSpc>
                <a:spcPts val="4000"/>
              </a:lnSpc>
            </a:pPr>
            <a:r>
              <a:rPr lang="en-US" sz="4000" dirty="0">
                <a:solidFill>
                  <a:srgbClr val="F38C75"/>
                </a:solidFill>
                <a:latin typeface="Hand Gothic" panose="02000000000000000000" pitchFamily="2" charset="0"/>
                <a:cs typeface="Arial" panose="020B0604020202020204" pitchFamily="34" charset="0"/>
              </a:rPr>
              <a:t>2021 MODEL AND STRUCTURE</a:t>
            </a:r>
          </a:p>
        </p:txBody>
      </p:sp>
      <p:grpSp>
        <p:nvGrpSpPr>
          <p:cNvPr id="18" name="Group 17">
            <a:extLst>
              <a:ext uri="{FF2B5EF4-FFF2-40B4-BE49-F238E27FC236}">
                <a16:creationId xmlns:a16="http://schemas.microsoft.com/office/drawing/2014/main" id="{FF467566-1C8E-4191-B073-34182D9912DE}"/>
              </a:ext>
            </a:extLst>
          </p:cNvPr>
          <p:cNvGrpSpPr/>
          <p:nvPr/>
        </p:nvGrpSpPr>
        <p:grpSpPr>
          <a:xfrm>
            <a:off x="5173649" y="4824747"/>
            <a:ext cx="5478387" cy="955347"/>
            <a:chOff x="5173649" y="4702340"/>
            <a:chExt cx="5478387" cy="955347"/>
          </a:xfrm>
        </p:grpSpPr>
        <p:sp>
          <p:nvSpPr>
            <p:cNvPr id="19" name="Content Placeholder 2">
              <a:extLst>
                <a:ext uri="{FF2B5EF4-FFF2-40B4-BE49-F238E27FC236}">
                  <a16:creationId xmlns:a16="http://schemas.microsoft.com/office/drawing/2014/main" id="{B471AAD3-C707-4BB3-80C7-B735ED2BE77E}"/>
                </a:ext>
              </a:extLst>
            </p:cNvPr>
            <p:cNvSpPr txBox="1">
              <a:spLocks/>
            </p:cNvSpPr>
            <p:nvPr/>
          </p:nvSpPr>
          <p:spPr>
            <a:xfrm>
              <a:off x="5173650" y="4731853"/>
              <a:ext cx="4423172" cy="412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b="1" dirty="0">
                  <a:solidFill>
                    <a:srgbClr val="5E7895"/>
                  </a:solidFill>
                </a:rPr>
                <a:t>4- Second letter to parents/guardians</a:t>
              </a:r>
            </a:p>
          </p:txBody>
        </p:sp>
        <p:sp>
          <p:nvSpPr>
            <p:cNvPr id="20" name="Rectangle 19">
              <a:extLst>
                <a:ext uri="{FF2B5EF4-FFF2-40B4-BE49-F238E27FC236}">
                  <a16:creationId xmlns:a16="http://schemas.microsoft.com/office/drawing/2014/main" id="{67D3CFE3-51DF-42F0-933A-7E0CC0C177A6}"/>
                </a:ext>
              </a:extLst>
            </p:cNvPr>
            <p:cNvSpPr/>
            <p:nvPr/>
          </p:nvSpPr>
          <p:spPr>
            <a:xfrm>
              <a:off x="5173650" y="4949801"/>
              <a:ext cx="5478386" cy="707886"/>
            </a:xfrm>
            <a:prstGeom prst="rect">
              <a:avLst/>
            </a:prstGeom>
          </p:spPr>
          <p:txBody>
            <a:bodyPr wrap="square">
              <a:spAutoFit/>
            </a:bodyPr>
            <a:lstStyle/>
            <a:p>
              <a:pPr marL="171450" lvl="0" indent="-171450">
                <a:buFont typeface="Wingdings" panose="05000000000000000000" pitchFamily="2" charset="2"/>
                <a:buChar char="Ø"/>
              </a:pPr>
              <a:r>
                <a:rPr lang="en-GB" sz="1400" dirty="0">
                  <a:solidFill>
                    <a:srgbClr val="5E7895"/>
                  </a:solidFill>
                </a:rPr>
                <a:t>Reminder letter sent.</a:t>
              </a:r>
            </a:p>
            <a:p>
              <a:pPr marL="171450" indent="-171450">
                <a:buFont typeface="Wingdings" panose="05000000000000000000" pitchFamily="2" charset="2"/>
                <a:buChar char="Ø"/>
              </a:pPr>
              <a:r>
                <a:rPr lang="en-GB" sz="1400" dirty="0">
                  <a:solidFill>
                    <a:srgbClr val="5E7895"/>
                  </a:solidFill>
                </a:rPr>
                <a:t>Final deadline given.</a:t>
              </a:r>
            </a:p>
            <a:p>
              <a:pPr lvl="0"/>
              <a:endParaRPr lang="en-GB" sz="1200" dirty="0"/>
            </a:p>
          </p:txBody>
        </p:sp>
        <p:sp>
          <p:nvSpPr>
            <p:cNvPr id="21" name="Rectangle: Rounded Corners 20">
              <a:extLst>
                <a:ext uri="{FF2B5EF4-FFF2-40B4-BE49-F238E27FC236}">
                  <a16:creationId xmlns:a16="http://schemas.microsoft.com/office/drawing/2014/main" id="{63A17E46-AFB0-4414-AAA1-4D08750174D6}"/>
                </a:ext>
              </a:extLst>
            </p:cNvPr>
            <p:cNvSpPr/>
            <p:nvPr/>
          </p:nvSpPr>
          <p:spPr>
            <a:xfrm>
              <a:off x="5173649" y="4702340"/>
              <a:ext cx="3686051" cy="78008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5" name="Content Placeholder 2">
            <a:extLst>
              <a:ext uri="{FF2B5EF4-FFF2-40B4-BE49-F238E27FC236}">
                <a16:creationId xmlns:a16="http://schemas.microsoft.com/office/drawing/2014/main" id="{4EA1ABA9-C0EF-4C64-983B-E27EED701483}"/>
              </a:ext>
            </a:extLst>
          </p:cNvPr>
          <p:cNvSpPr>
            <a:spLocks noGrp="1"/>
          </p:cNvSpPr>
          <p:nvPr>
            <p:ph idx="1"/>
          </p:nvPr>
        </p:nvSpPr>
        <p:spPr>
          <a:xfrm>
            <a:off x="34687" y="5482423"/>
            <a:ext cx="4018159" cy="1068014"/>
          </a:xfrm>
        </p:spPr>
        <p:txBody>
          <a:bodyPr>
            <a:normAutofit/>
          </a:bodyPr>
          <a:lstStyle/>
          <a:p>
            <a:pPr marL="0" indent="0" algn="ctr">
              <a:buNone/>
            </a:pPr>
            <a:r>
              <a:rPr lang="en-GB" sz="1800" b="1" dirty="0">
                <a:latin typeface="+mn-lt"/>
              </a:rPr>
              <a:t>Completion of </a:t>
            </a:r>
          </a:p>
          <a:p>
            <a:pPr marL="0" indent="0" algn="ctr">
              <a:buNone/>
            </a:pPr>
            <a:r>
              <a:rPr lang="en-GB" sz="1800" b="1" dirty="0">
                <a:latin typeface="+mn-lt"/>
              </a:rPr>
              <a:t>Community Challenge</a:t>
            </a:r>
          </a:p>
        </p:txBody>
      </p:sp>
      <p:grpSp>
        <p:nvGrpSpPr>
          <p:cNvPr id="2" name="Group 1">
            <a:extLst>
              <a:ext uri="{FF2B5EF4-FFF2-40B4-BE49-F238E27FC236}">
                <a16:creationId xmlns:a16="http://schemas.microsoft.com/office/drawing/2014/main" id="{9DDF577F-628A-49EB-B7D1-567BDE2EB264}"/>
              </a:ext>
            </a:extLst>
          </p:cNvPr>
          <p:cNvGrpSpPr/>
          <p:nvPr/>
        </p:nvGrpSpPr>
        <p:grpSpPr>
          <a:xfrm>
            <a:off x="284299" y="1596358"/>
            <a:ext cx="8667528" cy="5082379"/>
            <a:chOff x="284299" y="1596358"/>
            <a:chExt cx="8667528" cy="5082379"/>
          </a:xfrm>
        </p:grpSpPr>
        <p:grpSp>
          <p:nvGrpSpPr>
            <p:cNvPr id="5" name="Group 4">
              <a:extLst>
                <a:ext uri="{FF2B5EF4-FFF2-40B4-BE49-F238E27FC236}">
                  <a16:creationId xmlns:a16="http://schemas.microsoft.com/office/drawing/2014/main" id="{6E7090C3-043D-47CB-B774-5559DE486DC3}"/>
                </a:ext>
              </a:extLst>
            </p:cNvPr>
            <p:cNvGrpSpPr/>
            <p:nvPr/>
          </p:nvGrpSpPr>
          <p:grpSpPr>
            <a:xfrm>
              <a:off x="284299" y="1759172"/>
              <a:ext cx="4552523" cy="3447526"/>
              <a:chOff x="338864" y="1072662"/>
              <a:chExt cx="5492095" cy="3447526"/>
            </a:xfrm>
          </p:grpSpPr>
          <p:sp>
            <p:nvSpPr>
              <p:cNvPr id="7" name="Content Placeholder 2">
                <a:extLst>
                  <a:ext uri="{FF2B5EF4-FFF2-40B4-BE49-F238E27FC236}">
                    <a16:creationId xmlns:a16="http://schemas.microsoft.com/office/drawing/2014/main" id="{41069A43-FC7D-49EF-8D8F-3D763843F699}"/>
                  </a:ext>
                </a:extLst>
              </p:cNvPr>
              <p:cNvSpPr txBox="1">
                <a:spLocks/>
              </p:cNvSpPr>
              <p:nvPr/>
            </p:nvSpPr>
            <p:spPr>
              <a:xfrm>
                <a:off x="416122" y="1241323"/>
                <a:ext cx="3248769" cy="28827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dirty="0">
                    <a:solidFill>
                      <a:srgbClr val="5E7895"/>
                    </a:solidFill>
                  </a:rPr>
                  <a:t>1- Letter to parents/guardians</a:t>
                </a:r>
              </a:p>
              <a:p>
                <a:pPr marL="0" indent="0">
                  <a:buFont typeface="Arial" panose="020B0604020202020204" pitchFamily="34" charset="0"/>
                  <a:buNone/>
                </a:pPr>
                <a:endParaRPr lang="en-GB" sz="1600" dirty="0"/>
              </a:p>
            </p:txBody>
          </p:sp>
          <p:sp>
            <p:nvSpPr>
              <p:cNvPr id="8" name="Rectangle 7">
                <a:extLst>
                  <a:ext uri="{FF2B5EF4-FFF2-40B4-BE49-F238E27FC236}">
                    <a16:creationId xmlns:a16="http://schemas.microsoft.com/office/drawing/2014/main" id="{3D13B688-5F4A-4434-8736-31E507F62CA8}"/>
                  </a:ext>
                </a:extLst>
              </p:cNvPr>
              <p:cNvSpPr/>
              <p:nvPr/>
            </p:nvSpPr>
            <p:spPr>
              <a:xfrm>
                <a:off x="405516" y="1442422"/>
                <a:ext cx="5425443" cy="3077766"/>
              </a:xfrm>
              <a:prstGeom prst="rect">
                <a:avLst/>
              </a:prstGeom>
            </p:spPr>
            <p:txBody>
              <a:bodyPr wrap="square">
                <a:spAutoFit/>
              </a:bodyPr>
              <a:lstStyle/>
              <a:p>
                <a:pPr marL="171450" lvl="0" indent="-171450">
                  <a:buFont typeface="Wingdings" panose="05000000000000000000" pitchFamily="2" charset="2"/>
                  <a:buChar char="Ø"/>
                </a:pPr>
                <a:r>
                  <a:rPr lang="en-GB" sz="1400" dirty="0">
                    <a:solidFill>
                      <a:srgbClr val="5E7895"/>
                    </a:solidFill>
                  </a:rPr>
                  <a:t>A letter was sent to all parents/guardians with an overview of the requirements of the challenge, along with a summary of the advantage of the challenge to learners.</a:t>
                </a:r>
              </a:p>
              <a:p>
                <a:pPr marL="171450" lvl="0" indent="-171450">
                  <a:buFont typeface="Wingdings" panose="05000000000000000000" pitchFamily="2" charset="2"/>
                  <a:buChar char="Ø"/>
                </a:pPr>
                <a:r>
                  <a:rPr lang="en-GB" sz="1400" dirty="0">
                    <a:solidFill>
                      <a:srgbClr val="5E7895"/>
                    </a:solidFill>
                  </a:rPr>
                  <a:t>Parents/guardians were required to sign and return a slip stating that they were supporting the requirements. The slip also included an outline of the activity the learners had decided to complete.</a:t>
                </a:r>
              </a:p>
              <a:p>
                <a:pPr marL="171450" lvl="0" indent="-171450">
                  <a:buFont typeface="Wingdings" panose="05000000000000000000" pitchFamily="2" charset="2"/>
                  <a:buChar char="Ø"/>
                </a:pPr>
                <a:r>
                  <a:rPr lang="en-GB" sz="1400" dirty="0">
                    <a:solidFill>
                      <a:srgbClr val="5E7895"/>
                    </a:solidFill>
                  </a:rPr>
                  <a:t>Parents were encouraged to contact the school if they would like to discuss any potential ideas and opportunities.</a:t>
                </a:r>
              </a:p>
              <a:p>
                <a:pPr marL="171450" lvl="0" indent="-171450">
                  <a:buFont typeface="Wingdings" panose="05000000000000000000" pitchFamily="2" charset="2"/>
                  <a:buChar char="Ø"/>
                </a:pPr>
                <a:r>
                  <a:rPr lang="en-GB" sz="1400" dirty="0">
                    <a:solidFill>
                      <a:srgbClr val="5E7895"/>
                    </a:solidFill>
                  </a:rPr>
                  <a:t>The SCC teacher had to agree every application submitted.</a:t>
                </a:r>
              </a:p>
              <a:p>
                <a:pPr lvl="0"/>
                <a:endParaRPr lang="en-GB" sz="1200" dirty="0"/>
              </a:p>
            </p:txBody>
          </p:sp>
          <p:sp>
            <p:nvSpPr>
              <p:cNvPr id="9" name="Rectangle: Rounded Corners 8">
                <a:extLst>
                  <a:ext uri="{FF2B5EF4-FFF2-40B4-BE49-F238E27FC236}">
                    <a16:creationId xmlns:a16="http://schemas.microsoft.com/office/drawing/2014/main" id="{32F5EA3E-5902-4AA6-9F2E-8A1DAC0EAD43}"/>
                  </a:ext>
                </a:extLst>
              </p:cNvPr>
              <p:cNvSpPr/>
              <p:nvPr/>
            </p:nvSpPr>
            <p:spPr>
              <a:xfrm>
                <a:off x="338864" y="1072662"/>
                <a:ext cx="5481491" cy="32795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3ECEF3DD-4ACB-490C-B1CE-EFB517ADEE25}"/>
                </a:ext>
              </a:extLst>
            </p:cNvPr>
            <p:cNvGrpSpPr/>
            <p:nvPr/>
          </p:nvGrpSpPr>
          <p:grpSpPr>
            <a:xfrm>
              <a:off x="5126827" y="1596358"/>
              <a:ext cx="3792828" cy="1456231"/>
              <a:chOff x="6635188" y="397263"/>
              <a:chExt cx="5340626" cy="1364052"/>
            </a:xfrm>
          </p:grpSpPr>
          <p:sp>
            <p:nvSpPr>
              <p:cNvPr id="11" name="Content Placeholder 2">
                <a:extLst>
                  <a:ext uri="{FF2B5EF4-FFF2-40B4-BE49-F238E27FC236}">
                    <a16:creationId xmlns:a16="http://schemas.microsoft.com/office/drawing/2014/main" id="{4EEDB4D2-8BB7-4E54-92F9-D74E90C79D22}"/>
                  </a:ext>
                </a:extLst>
              </p:cNvPr>
              <p:cNvSpPr txBox="1">
                <a:spLocks/>
              </p:cNvSpPr>
              <p:nvPr/>
            </p:nvSpPr>
            <p:spPr>
              <a:xfrm>
                <a:off x="6645793" y="455906"/>
                <a:ext cx="3248769" cy="2882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sz="1500" b="1" dirty="0">
                    <a:solidFill>
                      <a:srgbClr val="5E7895"/>
                    </a:solidFill>
                  </a:rPr>
                  <a:t>2- Introducing tasks</a:t>
                </a:r>
              </a:p>
              <a:p>
                <a:pPr marL="0" indent="0">
                  <a:buFont typeface="Arial" panose="020B0604020202020204" pitchFamily="34" charset="0"/>
                  <a:buNone/>
                </a:pPr>
                <a:endParaRPr lang="en-GB" sz="1600" dirty="0"/>
              </a:p>
            </p:txBody>
          </p:sp>
          <p:sp>
            <p:nvSpPr>
              <p:cNvPr id="12" name="Rectangle 11">
                <a:extLst>
                  <a:ext uri="{FF2B5EF4-FFF2-40B4-BE49-F238E27FC236}">
                    <a16:creationId xmlns:a16="http://schemas.microsoft.com/office/drawing/2014/main" id="{9B19E5F7-AD0E-4AD5-8E8A-236AE7AC5216}"/>
                  </a:ext>
                </a:extLst>
              </p:cNvPr>
              <p:cNvSpPr/>
              <p:nvPr/>
            </p:nvSpPr>
            <p:spPr>
              <a:xfrm>
                <a:off x="6635188" y="665797"/>
                <a:ext cx="5340626" cy="1095518"/>
              </a:xfrm>
              <a:prstGeom prst="rect">
                <a:avLst/>
              </a:prstGeom>
            </p:spPr>
            <p:txBody>
              <a:bodyPr wrap="square">
                <a:spAutoFit/>
              </a:bodyPr>
              <a:lstStyle/>
              <a:p>
                <a:pPr marL="171450" lvl="0" indent="-171450">
                  <a:buFont typeface="Wingdings" panose="05000000000000000000" pitchFamily="2" charset="2"/>
                  <a:buChar char="Ø"/>
                </a:pPr>
                <a:r>
                  <a:rPr lang="en-GB" sz="1400" dirty="0">
                    <a:solidFill>
                      <a:srgbClr val="5E7895"/>
                    </a:solidFill>
                  </a:rPr>
                  <a:t>Completion of tasks as usual following the adaptations to controls.</a:t>
                </a:r>
              </a:p>
              <a:p>
                <a:pPr marL="171450" indent="-171450">
                  <a:buFont typeface="Wingdings" panose="05000000000000000000" pitchFamily="2" charset="2"/>
                  <a:buChar char="Ø"/>
                </a:pPr>
                <a:r>
                  <a:rPr lang="en-GB" sz="1400" dirty="0">
                    <a:solidFill>
                      <a:srgbClr val="5E7895"/>
                    </a:solidFill>
                  </a:rPr>
                  <a:t>A copy of the first page of a “Neighbourhood Enhancement” brief was sent to parents. </a:t>
                </a:r>
              </a:p>
              <a:p>
                <a:pPr marL="171450" lvl="0" indent="-171450">
                  <a:buFont typeface="Wingdings" panose="05000000000000000000" pitchFamily="2" charset="2"/>
                  <a:buChar char="Ø"/>
                </a:pPr>
                <a:endParaRPr lang="en-GB" sz="1400" dirty="0"/>
              </a:p>
            </p:txBody>
          </p:sp>
          <p:sp>
            <p:nvSpPr>
              <p:cNvPr id="13" name="Rectangle: Rounded Corners 12">
                <a:extLst>
                  <a:ext uri="{FF2B5EF4-FFF2-40B4-BE49-F238E27FC236}">
                    <a16:creationId xmlns:a16="http://schemas.microsoft.com/office/drawing/2014/main" id="{87983552-E354-49E4-8B5B-C0B884459407}"/>
                  </a:ext>
                </a:extLst>
              </p:cNvPr>
              <p:cNvSpPr/>
              <p:nvPr/>
            </p:nvSpPr>
            <p:spPr>
              <a:xfrm>
                <a:off x="6635188" y="397263"/>
                <a:ext cx="5340626" cy="1308818"/>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a:extLst>
                <a:ext uri="{FF2B5EF4-FFF2-40B4-BE49-F238E27FC236}">
                  <a16:creationId xmlns:a16="http://schemas.microsoft.com/office/drawing/2014/main" id="{1243A189-587B-4B90-B79F-D7B9C411D3F2}"/>
                </a:ext>
              </a:extLst>
            </p:cNvPr>
            <p:cNvGrpSpPr/>
            <p:nvPr/>
          </p:nvGrpSpPr>
          <p:grpSpPr>
            <a:xfrm>
              <a:off x="5138090" y="3263540"/>
              <a:ext cx="3813737" cy="1389894"/>
              <a:chOff x="6581271" y="2692125"/>
              <a:chExt cx="5406891" cy="1300843"/>
            </a:xfrm>
          </p:grpSpPr>
          <p:sp>
            <p:nvSpPr>
              <p:cNvPr id="15" name="Content Placeholder 2">
                <a:extLst>
                  <a:ext uri="{FF2B5EF4-FFF2-40B4-BE49-F238E27FC236}">
                    <a16:creationId xmlns:a16="http://schemas.microsoft.com/office/drawing/2014/main" id="{DD43CCB3-A529-4170-922F-53A96F00A6D8}"/>
                  </a:ext>
                </a:extLst>
              </p:cNvPr>
              <p:cNvSpPr txBox="1">
                <a:spLocks/>
              </p:cNvSpPr>
              <p:nvPr/>
            </p:nvSpPr>
            <p:spPr>
              <a:xfrm>
                <a:off x="6658141" y="2717265"/>
                <a:ext cx="5263756" cy="3839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b="1" dirty="0">
                    <a:solidFill>
                      <a:srgbClr val="5E7895"/>
                    </a:solidFill>
                  </a:rPr>
                  <a:t>3- Learners complete community participation</a:t>
                </a:r>
              </a:p>
            </p:txBody>
          </p:sp>
          <p:sp>
            <p:nvSpPr>
              <p:cNvPr id="16" name="Rectangle 15">
                <a:extLst>
                  <a:ext uri="{FF2B5EF4-FFF2-40B4-BE49-F238E27FC236}">
                    <a16:creationId xmlns:a16="http://schemas.microsoft.com/office/drawing/2014/main" id="{FA519911-8EA7-4F1B-90C4-91F6C5D2172E}"/>
                  </a:ext>
                </a:extLst>
              </p:cNvPr>
              <p:cNvSpPr/>
              <p:nvPr/>
            </p:nvSpPr>
            <p:spPr>
              <a:xfrm>
                <a:off x="6647536" y="2927157"/>
                <a:ext cx="5340626" cy="1065811"/>
              </a:xfrm>
              <a:prstGeom prst="rect">
                <a:avLst/>
              </a:prstGeom>
            </p:spPr>
            <p:txBody>
              <a:bodyPr wrap="square">
                <a:spAutoFit/>
              </a:bodyPr>
              <a:lstStyle/>
              <a:p>
                <a:pPr marL="171450" lvl="0" indent="-171450">
                  <a:buFont typeface="Wingdings" panose="05000000000000000000" pitchFamily="2" charset="2"/>
                  <a:buChar char="Ø"/>
                </a:pPr>
                <a:r>
                  <a:rPr lang="en-GB" sz="1400" dirty="0">
                    <a:solidFill>
                      <a:srgbClr val="5E7895"/>
                    </a:solidFill>
                  </a:rPr>
                  <a:t>Emphasis was put on the importance of keeping evidence and a log.</a:t>
                </a:r>
              </a:p>
              <a:p>
                <a:pPr marL="171450" indent="-171450">
                  <a:buFont typeface="Wingdings" panose="05000000000000000000" pitchFamily="2" charset="2"/>
                  <a:buChar char="Ø"/>
                </a:pPr>
                <a:r>
                  <a:rPr lang="en-GB" sz="1400" dirty="0">
                    <a:solidFill>
                      <a:srgbClr val="5E7895"/>
                    </a:solidFill>
                  </a:rPr>
                  <a:t>Teachers monitored every fortnight how many hours had been completed.</a:t>
                </a:r>
              </a:p>
              <a:p>
                <a:pPr lvl="0"/>
                <a:endParaRPr lang="en-GB" sz="1200" dirty="0"/>
              </a:p>
            </p:txBody>
          </p:sp>
          <p:sp>
            <p:nvSpPr>
              <p:cNvPr id="17" name="Rectangle: Rounded Corners 16">
                <a:extLst>
                  <a:ext uri="{FF2B5EF4-FFF2-40B4-BE49-F238E27FC236}">
                    <a16:creationId xmlns:a16="http://schemas.microsoft.com/office/drawing/2014/main" id="{EEE545A1-9CEF-422D-8AC3-6948B21E2FE3}"/>
                  </a:ext>
                </a:extLst>
              </p:cNvPr>
              <p:cNvSpPr/>
              <p:nvPr/>
            </p:nvSpPr>
            <p:spPr>
              <a:xfrm>
                <a:off x="6581271" y="2692125"/>
                <a:ext cx="5340626" cy="1182578"/>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a:extLst>
                <a:ext uri="{FF2B5EF4-FFF2-40B4-BE49-F238E27FC236}">
                  <a16:creationId xmlns:a16="http://schemas.microsoft.com/office/drawing/2014/main" id="{25D9A282-6706-4218-9BBB-D5DCEAE9DC3B}"/>
                </a:ext>
              </a:extLst>
            </p:cNvPr>
            <p:cNvGrpSpPr/>
            <p:nvPr/>
          </p:nvGrpSpPr>
          <p:grpSpPr>
            <a:xfrm>
              <a:off x="4155830" y="5902493"/>
              <a:ext cx="4407145" cy="647935"/>
              <a:chOff x="4879730" y="5930771"/>
              <a:chExt cx="5555255" cy="709394"/>
            </a:xfrm>
          </p:grpSpPr>
          <p:sp>
            <p:nvSpPr>
              <p:cNvPr id="23" name="Content Placeholder 2">
                <a:extLst>
                  <a:ext uri="{FF2B5EF4-FFF2-40B4-BE49-F238E27FC236}">
                    <a16:creationId xmlns:a16="http://schemas.microsoft.com/office/drawing/2014/main" id="{541DA8E5-DEC0-4655-86EE-AFEE5A3891F4}"/>
                  </a:ext>
                </a:extLst>
              </p:cNvPr>
              <p:cNvSpPr txBox="1">
                <a:spLocks/>
              </p:cNvSpPr>
              <p:nvPr/>
            </p:nvSpPr>
            <p:spPr>
              <a:xfrm>
                <a:off x="4956599" y="5980126"/>
                <a:ext cx="5478386" cy="2875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b="1" dirty="0">
                    <a:solidFill>
                      <a:srgbClr val="5E7895"/>
                    </a:solidFill>
                  </a:rPr>
                  <a:t>5- Completion of hours </a:t>
                </a:r>
              </a:p>
            </p:txBody>
          </p:sp>
          <p:sp>
            <p:nvSpPr>
              <p:cNvPr id="24" name="Rectangle: Rounded Corners 23">
                <a:extLst>
                  <a:ext uri="{FF2B5EF4-FFF2-40B4-BE49-F238E27FC236}">
                    <a16:creationId xmlns:a16="http://schemas.microsoft.com/office/drawing/2014/main" id="{69C13B1D-C960-44AF-B93C-3D86A24571BF}"/>
                  </a:ext>
                </a:extLst>
              </p:cNvPr>
              <p:cNvSpPr/>
              <p:nvPr/>
            </p:nvSpPr>
            <p:spPr>
              <a:xfrm>
                <a:off x="4879730" y="5930771"/>
                <a:ext cx="5425442" cy="7093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6" name="Oval 25">
              <a:extLst>
                <a:ext uri="{FF2B5EF4-FFF2-40B4-BE49-F238E27FC236}">
                  <a16:creationId xmlns:a16="http://schemas.microsoft.com/office/drawing/2014/main" id="{D1C88B26-1914-499B-B81B-6D0B0E5E831E}"/>
                </a:ext>
              </a:extLst>
            </p:cNvPr>
            <p:cNvSpPr/>
            <p:nvPr/>
          </p:nvSpPr>
          <p:spPr>
            <a:xfrm>
              <a:off x="684009" y="5346388"/>
              <a:ext cx="2802141" cy="133234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Arrow: Right 26">
              <a:extLst>
                <a:ext uri="{FF2B5EF4-FFF2-40B4-BE49-F238E27FC236}">
                  <a16:creationId xmlns:a16="http://schemas.microsoft.com/office/drawing/2014/main" id="{C24CF4FD-0C49-4343-8EA0-C216F7CBFFA8}"/>
                </a:ext>
              </a:extLst>
            </p:cNvPr>
            <p:cNvSpPr/>
            <p:nvPr/>
          </p:nvSpPr>
          <p:spPr>
            <a:xfrm rot="20328898">
              <a:off x="4437919" y="2593553"/>
              <a:ext cx="693677" cy="362464"/>
            </a:xfrm>
            <a:prstGeom prst="rightArrow">
              <a:avLst/>
            </a:prstGeom>
            <a:solidFill>
              <a:srgbClr val="F38C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Arrow: Right 27">
              <a:extLst>
                <a:ext uri="{FF2B5EF4-FFF2-40B4-BE49-F238E27FC236}">
                  <a16:creationId xmlns:a16="http://schemas.microsoft.com/office/drawing/2014/main" id="{3A324497-D474-42FF-882C-09071AB10DF9}"/>
                </a:ext>
              </a:extLst>
            </p:cNvPr>
            <p:cNvSpPr/>
            <p:nvPr/>
          </p:nvSpPr>
          <p:spPr>
            <a:xfrm rot="5400000">
              <a:off x="8237453" y="2820672"/>
              <a:ext cx="610316" cy="385846"/>
            </a:xfrm>
            <a:prstGeom prst="rightArrow">
              <a:avLst/>
            </a:prstGeom>
            <a:solidFill>
              <a:srgbClr val="F38C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Arrow: Right 28">
              <a:extLst>
                <a:ext uri="{FF2B5EF4-FFF2-40B4-BE49-F238E27FC236}">
                  <a16:creationId xmlns:a16="http://schemas.microsoft.com/office/drawing/2014/main" id="{2C6468D6-571C-471D-8A76-1AEAADA727AA}"/>
                </a:ext>
              </a:extLst>
            </p:cNvPr>
            <p:cNvSpPr/>
            <p:nvPr/>
          </p:nvSpPr>
          <p:spPr>
            <a:xfrm rot="5400000">
              <a:off x="8237465" y="4512947"/>
              <a:ext cx="610318" cy="362464"/>
            </a:xfrm>
            <a:prstGeom prst="rightArrow">
              <a:avLst/>
            </a:prstGeom>
            <a:solidFill>
              <a:srgbClr val="F38C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Arrow: Right 29">
              <a:extLst>
                <a:ext uri="{FF2B5EF4-FFF2-40B4-BE49-F238E27FC236}">
                  <a16:creationId xmlns:a16="http://schemas.microsoft.com/office/drawing/2014/main" id="{B67F8EFC-0F0D-4470-94A8-CA0433C2787D}"/>
                </a:ext>
              </a:extLst>
            </p:cNvPr>
            <p:cNvSpPr/>
            <p:nvPr/>
          </p:nvSpPr>
          <p:spPr>
            <a:xfrm rot="7346337">
              <a:off x="7589634" y="5651298"/>
              <a:ext cx="693677" cy="362464"/>
            </a:xfrm>
            <a:prstGeom prst="rightArrow">
              <a:avLst/>
            </a:prstGeom>
            <a:solidFill>
              <a:srgbClr val="F38C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Arrow: Right 30">
              <a:extLst>
                <a:ext uri="{FF2B5EF4-FFF2-40B4-BE49-F238E27FC236}">
                  <a16:creationId xmlns:a16="http://schemas.microsoft.com/office/drawing/2014/main" id="{AB44C2FA-87B6-45CA-A5B4-1F800B720119}"/>
                </a:ext>
              </a:extLst>
            </p:cNvPr>
            <p:cNvSpPr/>
            <p:nvPr/>
          </p:nvSpPr>
          <p:spPr>
            <a:xfrm rot="11764234">
              <a:off x="3405320" y="5869024"/>
              <a:ext cx="693677" cy="362464"/>
            </a:xfrm>
            <a:prstGeom prst="rightArrow">
              <a:avLst/>
            </a:prstGeom>
            <a:solidFill>
              <a:srgbClr val="F38C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a:extLst>
                <a:ext uri="{FF2B5EF4-FFF2-40B4-BE49-F238E27FC236}">
                  <a16:creationId xmlns:a16="http://schemas.microsoft.com/office/drawing/2014/main" id="{C2A65571-2287-4B8B-A92C-752DD99ABB15}"/>
                </a:ext>
              </a:extLst>
            </p:cNvPr>
            <p:cNvSpPr txBox="1"/>
            <p:nvPr/>
          </p:nvSpPr>
          <p:spPr>
            <a:xfrm>
              <a:off x="4170793" y="6172224"/>
              <a:ext cx="4346163" cy="307777"/>
            </a:xfrm>
            <a:prstGeom prst="rect">
              <a:avLst/>
            </a:prstGeom>
            <a:noFill/>
          </p:spPr>
          <p:txBody>
            <a:bodyPr wrap="square" rtlCol="0">
              <a:spAutoFit/>
            </a:bodyPr>
            <a:lstStyle/>
            <a:p>
              <a:pPr marL="285750" indent="-285750">
                <a:buFont typeface="Wingdings" panose="05000000000000000000" pitchFamily="2" charset="2"/>
                <a:buChar char="Ø"/>
              </a:pPr>
              <a:r>
                <a:rPr lang="en-GB" sz="1400" dirty="0">
                  <a:solidFill>
                    <a:srgbClr val="5E7895"/>
                  </a:solidFill>
                </a:rPr>
                <a:t>Learners return and create digital log of participation</a:t>
              </a:r>
            </a:p>
          </p:txBody>
        </p:sp>
      </p:grpSp>
    </p:spTree>
    <p:extLst>
      <p:ext uri="{BB962C8B-B14F-4D97-AF65-F5344CB8AC3E}">
        <p14:creationId xmlns:p14="http://schemas.microsoft.com/office/powerpoint/2010/main" val="2420482949"/>
      </p:ext>
    </p:extLst>
  </p:cSld>
  <p:clrMapOvr>
    <a:masterClrMapping/>
  </p:clrMapOvr>
</p:sld>
</file>

<file path=ppt/theme/theme1.xml><?xml version="1.0" encoding="utf-8"?>
<a:theme xmlns:a="http://schemas.openxmlformats.org/drawingml/2006/main" name="CBAC Powerpoint Presentation Template (Bilingual - Wales only) 2017-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6A7CEF0229F854AAC662653D43993B6" ma:contentTypeVersion="16" ma:contentTypeDescription="Create a new document." ma:contentTypeScope="" ma:versionID="b37a894464f01d67db95c95d5aa90a92">
  <xsd:schema xmlns:xsd="http://www.w3.org/2001/XMLSchema" xmlns:xs="http://www.w3.org/2001/XMLSchema" xmlns:p="http://schemas.microsoft.com/office/2006/metadata/properties" xmlns:ns2="36f98b4f-ba65-4a7d-9a34-48b23de556cb" xmlns:ns3="ad4ae489-2c6d-4cda-ad23-10c9f5cd8e9a" targetNamespace="http://schemas.microsoft.com/office/2006/metadata/properties" ma:root="true" ma:fieldsID="fdea0f810f0b2f49e261f6a5ed8d45b0" ns2:_="" ns3:_="">
    <xsd:import namespace="36f98b4f-ba65-4a7d-9a34-48b23de556cb"/>
    <xsd:import namespace="ad4ae489-2c6d-4cda-ad23-10c9f5cd8e9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f98b4f-ba65-4a7d-9a34-48b23de556c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317158d-5997-432d-8f64-ed5253ed3d4a}" ma:internalName="TaxCatchAll" ma:showField="CatchAllData" ma:web="36f98b4f-ba65-4a7d-9a34-48b23de556c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d4ae489-2c6d-4cda-ad23-10c9f5cd8e9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6f98b4f-ba65-4a7d-9a34-48b23de556cb">
      <UserInfo>
        <DisplayName/>
        <AccountId xsi:nil="true"/>
        <AccountType/>
      </UserInfo>
    </SharedWithUsers>
    <TaxCatchAll xmlns="36f98b4f-ba65-4a7d-9a34-48b23de556cb" xsi:nil="true"/>
    <lcf76f155ced4ddcb4097134ff3c332f xmlns="ad4ae489-2c6d-4cda-ad23-10c9f5cd8e9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755E1BF-89EC-40F0-9404-E5B90B765E75}">
  <ds:schemaRefs>
    <ds:schemaRef ds:uri="http://schemas.microsoft.com/sharepoint/v3/contenttype/forms"/>
  </ds:schemaRefs>
</ds:datastoreItem>
</file>

<file path=customXml/itemProps2.xml><?xml version="1.0" encoding="utf-8"?>
<ds:datastoreItem xmlns:ds="http://schemas.openxmlformats.org/officeDocument/2006/customXml" ds:itemID="{80AFC2E7-F6D6-44F4-BA5F-417C870D76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f98b4f-ba65-4a7d-9a34-48b23de556cb"/>
    <ds:schemaRef ds:uri="ad4ae489-2c6d-4cda-ad23-10c9f5cd8e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DE5532-076C-4333-94CD-BB9A7BAC216D}">
  <ds:schemaRefs>
    <ds:schemaRef ds:uri="36f98b4f-ba65-4a7d-9a34-48b23de556cb"/>
    <ds:schemaRef ds:uri="http://purl.org/dc/terms/"/>
    <ds:schemaRef ds:uri="http://schemas.microsoft.com/office/2006/documentManagement/types"/>
    <ds:schemaRef ds:uri="http://schemas.openxmlformats.org/package/2006/metadata/core-properties"/>
    <ds:schemaRef ds:uri="http://purl.org/dc/elements/1.1/"/>
    <ds:schemaRef ds:uri="ad4ae489-2c6d-4cda-ad23-10c9f5cd8e9a"/>
    <ds:schemaRef ds:uri="http://schemas.microsoft.com/office/infopath/2007/PartnerControl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CBAC Powerpoint Presentation Template (Bilingual - Wales only) 2017-18</Template>
  <TotalTime>2248</TotalTime>
  <Words>1453</Words>
  <Application>Microsoft Office PowerPoint</Application>
  <PresentationFormat>On-screen Show (4:3)</PresentationFormat>
  <Paragraphs>102</Paragraphs>
  <Slides>17</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Calibri</vt:lpstr>
      <vt:lpstr>Bliss-Light</vt:lpstr>
      <vt:lpstr>Bliss</vt:lpstr>
      <vt:lpstr>Hand Gothic</vt:lpstr>
      <vt:lpstr>Roboto</vt:lpstr>
      <vt:lpstr>Wingdings</vt:lpstr>
      <vt:lpstr>Arial</vt:lpstr>
      <vt:lpstr>CBAC Powerpoint Presentation Template (Bilingual - Wales only) 2017-18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WJEC</dc:creator>
  <cp:lastModifiedBy>Jones, Arwel</cp:lastModifiedBy>
  <cp:revision>58</cp:revision>
  <dcterms:created xsi:type="dcterms:W3CDTF">2017-04-04T10:58:38Z</dcterms:created>
  <dcterms:modified xsi:type="dcterms:W3CDTF">2022-05-05T09:29:02Z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0x01010076A7CEF0229F854AAC662653D43993B6</vt:lpwstr>
  </property>
  <property fmtid="{D5CDD505-2E9C-101B-9397-08002B2CF9AE}" pid="3" name="Order">
    <vt:r8>21600</vt:r8>
  </property>
  <property fmtid="{D5CDD505-2E9C-101B-9397-08002B2CF9AE}" pid="4" name="xd_Signature">
    <vt:bool>false</vt:bool>
  </property>
  <property fmtid="{D5CDD505-2E9C-101B-9397-08002B2CF9AE}" pid="5" name="xd_ProgID">
    <vt:lpwstr/>
  </property>
  <property fmtid="{D5CDD505-2E9C-101B-9397-08002B2CF9AE}" pid="6" name="TemplateUrl">
    <vt:lpwstr/>
  </property>
  <property fmtid="{D5CDD505-2E9C-101B-9397-08002B2CF9AE}" pid="7" name="ComplianceAssetId">
    <vt:lpwstr/>
  </property>
  <property fmtid="{D5CDD505-2E9C-101B-9397-08002B2CF9AE}" pid="8" name="MediaServiceImageTags">
    <vt:lpwstr/>
  </property>
</Properties>
</file>