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349" r:id="rId6"/>
    <p:sldId id="348" r:id="rId7"/>
    <p:sldId id="350" r:id="rId8"/>
    <p:sldId id="352" r:id="rId9"/>
    <p:sldId id="355" r:id="rId10"/>
    <p:sldId id="339" r:id="rId11"/>
    <p:sldId id="337" r:id="rId12"/>
    <p:sldId id="335" r:id="rId13"/>
    <p:sldId id="336" r:id="rId14"/>
    <p:sldId id="357" r:id="rId15"/>
    <p:sldId id="358"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Nia" initials="JN" lastIdx="1" clrIdx="0"/>
  <p:cmAuthor id="2" name="Webster, Catherine" initials="WC" lastIdx="4"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5A0F"/>
    <a:srgbClr val="FFFF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D337A-AB13-4980-B8B8-F83A91513358}" v="4" dt="2021-11-23T13:52:54.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p:cViewPr varScale="1">
        <p:scale>
          <a:sx n="79" d="100"/>
          <a:sy n="79" d="100"/>
        </p:scale>
        <p:origin x="108" y="7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userId="8228c7ff-f84b-45f2-bfbb-1671fcb9d0e2" providerId="ADAL" clId="{9D2D337A-AB13-4980-B8B8-F83A91513358}"/>
    <pc:docChg chg="custSel delSld modSld">
      <pc:chgData name="Sally" userId="8228c7ff-f84b-45f2-bfbb-1671fcb9d0e2" providerId="ADAL" clId="{9D2D337A-AB13-4980-B8B8-F83A91513358}" dt="2021-12-02T10:18:39.515" v="4" actId="27636"/>
      <pc:docMkLst>
        <pc:docMk/>
      </pc:docMkLst>
      <pc:sldChg chg="modSp mod">
        <pc:chgData name="Sally" userId="8228c7ff-f84b-45f2-bfbb-1671fcb9d0e2" providerId="ADAL" clId="{9D2D337A-AB13-4980-B8B8-F83A91513358}" dt="2021-12-02T10:18:39.515" v="4" actId="27636"/>
        <pc:sldMkLst>
          <pc:docMk/>
          <pc:sldMk cId="508971261" sldId="256"/>
        </pc:sldMkLst>
        <pc:spChg chg="mod">
          <ac:chgData name="Sally" userId="8228c7ff-f84b-45f2-bfbb-1671fcb9d0e2" providerId="ADAL" clId="{9D2D337A-AB13-4980-B8B8-F83A91513358}" dt="2021-12-02T10:18:39.515" v="4" actId="27636"/>
          <ac:spMkLst>
            <pc:docMk/>
            <pc:sldMk cId="508971261" sldId="256"/>
            <ac:spMk id="8" creationId="{768E4465-F1DC-460B-BC50-20BEB80F9902}"/>
          </ac:spMkLst>
        </pc:spChg>
      </pc:sldChg>
      <pc:sldChg chg="del">
        <pc:chgData name="Sally" userId="8228c7ff-f84b-45f2-bfbb-1671fcb9d0e2" providerId="ADAL" clId="{9D2D337A-AB13-4980-B8B8-F83A91513358}" dt="2021-12-02T10:18:19.008" v="2" actId="47"/>
        <pc:sldMkLst>
          <pc:docMk/>
          <pc:sldMk cId="2896650676" sldId="302"/>
        </pc:sldMkLst>
      </pc:sldChg>
      <pc:sldChg chg="del">
        <pc:chgData name="Sally" userId="8228c7ff-f84b-45f2-bfbb-1671fcb9d0e2" providerId="ADAL" clId="{9D2D337A-AB13-4980-B8B8-F83A91513358}" dt="2021-12-02T10:18:19.008" v="2" actId="47"/>
        <pc:sldMkLst>
          <pc:docMk/>
          <pc:sldMk cId="1228348013" sldId="310"/>
        </pc:sldMkLst>
      </pc:sldChg>
      <pc:sldChg chg="del">
        <pc:chgData name="Sally" userId="8228c7ff-f84b-45f2-bfbb-1671fcb9d0e2" providerId="ADAL" clId="{9D2D337A-AB13-4980-B8B8-F83A91513358}" dt="2021-12-02T10:18:19.008" v="2" actId="47"/>
        <pc:sldMkLst>
          <pc:docMk/>
          <pc:sldMk cId="441937030" sldId="318"/>
        </pc:sldMkLst>
      </pc:sldChg>
      <pc:sldChg chg="del">
        <pc:chgData name="Sally" userId="8228c7ff-f84b-45f2-bfbb-1671fcb9d0e2" providerId="ADAL" clId="{9D2D337A-AB13-4980-B8B8-F83A91513358}" dt="2021-12-02T10:17:52.172" v="0" actId="47"/>
        <pc:sldMkLst>
          <pc:docMk/>
          <pc:sldMk cId="2734437637" sldId="321"/>
        </pc:sldMkLst>
      </pc:sldChg>
      <pc:sldChg chg="del">
        <pc:chgData name="Sally" userId="8228c7ff-f84b-45f2-bfbb-1671fcb9d0e2" providerId="ADAL" clId="{9D2D337A-AB13-4980-B8B8-F83A91513358}" dt="2021-12-02T10:17:52.172" v="0" actId="47"/>
        <pc:sldMkLst>
          <pc:docMk/>
          <pc:sldMk cId="3775335939" sldId="330"/>
        </pc:sldMkLst>
      </pc:sldChg>
      <pc:sldChg chg="del">
        <pc:chgData name="Sally" userId="8228c7ff-f84b-45f2-bfbb-1671fcb9d0e2" providerId="ADAL" clId="{9D2D337A-AB13-4980-B8B8-F83A91513358}" dt="2021-12-02T10:18:19.008" v="2" actId="47"/>
        <pc:sldMkLst>
          <pc:docMk/>
          <pc:sldMk cId="201005006" sldId="331"/>
        </pc:sldMkLst>
      </pc:sldChg>
      <pc:sldChg chg="del">
        <pc:chgData name="Sally" userId="8228c7ff-f84b-45f2-bfbb-1671fcb9d0e2" providerId="ADAL" clId="{9D2D337A-AB13-4980-B8B8-F83A91513358}" dt="2021-12-02T10:18:19.008" v="2" actId="47"/>
        <pc:sldMkLst>
          <pc:docMk/>
          <pc:sldMk cId="3357169510" sldId="332"/>
        </pc:sldMkLst>
      </pc:sldChg>
      <pc:sldChg chg="del">
        <pc:chgData name="Sally" userId="8228c7ff-f84b-45f2-bfbb-1671fcb9d0e2" providerId="ADAL" clId="{9D2D337A-AB13-4980-B8B8-F83A91513358}" dt="2021-12-02T10:18:19.008" v="2" actId="47"/>
        <pc:sldMkLst>
          <pc:docMk/>
          <pc:sldMk cId="2787293322" sldId="346"/>
        </pc:sldMkLst>
      </pc:sldChg>
      <pc:sldChg chg="del">
        <pc:chgData name="Sally" userId="8228c7ff-f84b-45f2-bfbb-1671fcb9d0e2" providerId="ADAL" clId="{9D2D337A-AB13-4980-B8B8-F83A91513358}" dt="2021-12-02T10:18:05.648" v="1" actId="47"/>
        <pc:sldMkLst>
          <pc:docMk/>
          <pc:sldMk cId="455897600" sldId="351"/>
        </pc:sldMkLst>
      </pc:sldChg>
      <pc:sldChg chg="del">
        <pc:chgData name="Sally" userId="8228c7ff-f84b-45f2-bfbb-1671fcb9d0e2" providerId="ADAL" clId="{9D2D337A-AB13-4980-B8B8-F83A91513358}" dt="2021-12-02T10:17:52.172" v="0" actId="47"/>
        <pc:sldMkLst>
          <pc:docMk/>
          <pc:sldMk cId="1117383722" sldId="356"/>
        </pc:sldMkLst>
      </pc:sldChg>
      <pc:sldChg chg="del">
        <pc:chgData name="Sally" userId="8228c7ff-f84b-45f2-bfbb-1671fcb9d0e2" providerId="ADAL" clId="{9D2D337A-AB13-4980-B8B8-F83A91513358}" dt="2021-12-02T10:18:19.008" v="2" actId="47"/>
        <pc:sldMkLst>
          <pc:docMk/>
          <pc:sldMk cId="2140007804" sldId="359"/>
        </pc:sldMkLst>
      </pc:sldChg>
    </pc:docChg>
  </pc:docChgLst>
  <pc:docChgLst>
    <pc:chgData name="Jones, Arwel" userId="54e08820-1f94-42d2-a03e-f6115029581a" providerId="ADAL" clId="{EDC4E087-B416-4531-BB49-AE1926A1FB4F}"/>
    <pc:docChg chg="modSld">
      <pc:chgData name="Jones, Arwel" userId="54e08820-1f94-42d2-a03e-f6115029581a" providerId="ADAL" clId="{EDC4E087-B416-4531-BB49-AE1926A1FB4F}" dt="2021-03-15T14:28:12.800" v="5" actId="13926"/>
      <pc:docMkLst>
        <pc:docMk/>
      </pc:docMkLst>
      <pc:sldChg chg="modSp">
        <pc:chgData name="Jones, Arwel" userId="54e08820-1f94-42d2-a03e-f6115029581a" providerId="ADAL" clId="{EDC4E087-B416-4531-BB49-AE1926A1FB4F}" dt="2021-03-15T14:24:32.378" v="4" actId="13926"/>
        <pc:sldMkLst>
          <pc:docMk/>
          <pc:sldMk cId="508971261" sldId="256"/>
        </pc:sldMkLst>
        <pc:spChg chg="mod">
          <ac:chgData name="Jones, Arwel" userId="54e08820-1f94-42d2-a03e-f6115029581a" providerId="ADAL" clId="{EDC4E087-B416-4531-BB49-AE1926A1FB4F}" dt="2021-03-15T14:24:32.378" v="4" actId="13926"/>
          <ac:spMkLst>
            <pc:docMk/>
            <pc:sldMk cId="508971261" sldId="256"/>
            <ac:spMk id="8" creationId="{768E4465-F1DC-460B-BC50-20BEB80F9902}"/>
          </ac:spMkLst>
        </pc:spChg>
      </pc:sldChg>
      <pc:sldChg chg="modSp">
        <pc:chgData name="Jones, Arwel" userId="54e08820-1f94-42d2-a03e-f6115029581a" providerId="ADAL" clId="{EDC4E087-B416-4531-BB49-AE1926A1FB4F}" dt="2021-03-15T14:24:27.330" v="3" actId="13926"/>
        <pc:sldMkLst>
          <pc:docMk/>
          <pc:sldMk cId="1228348013" sldId="310"/>
        </pc:sldMkLst>
        <pc:spChg chg="mod">
          <ac:chgData name="Jones, Arwel" userId="54e08820-1f94-42d2-a03e-f6115029581a" providerId="ADAL" clId="{EDC4E087-B416-4531-BB49-AE1926A1FB4F}" dt="2021-03-15T14:24:27.330" v="3" actId="13926"/>
          <ac:spMkLst>
            <pc:docMk/>
            <pc:sldMk cId="1228348013" sldId="310"/>
            <ac:spMk id="3" creationId="{00000000-0000-0000-0000-000000000000}"/>
          </ac:spMkLst>
        </pc:spChg>
      </pc:sldChg>
      <pc:sldChg chg="modSp">
        <pc:chgData name="Jones, Arwel" userId="54e08820-1f94-42d2-a03e-f6115029581a" providerId="ADAL" clId="{EDC4E087-B416-4531-BB49-AE1926A1FB4F}" dt="2021-03-15T14:24:04.584" v="2" actId="13926"/>
        <pc:sldMkLst>
          <pc:docMk/>
          <pc:sldMk cId="3357169510" sldId="332"/>
        </pc:sldMkLst>
        <pc:spChg chg="mod">
          <ac:chgData name="Jones, Arwel" userId="54e08820-1f94-42d2-a03e-f6115029581a" providerId="ADAL" clId="{EDC4E087-B416-4531-BB49-AE1926A1FB4F}" dt="2021-03-15T14:24:04.584" v="2" actId="13926"/>
          <ac:spMkLst>
            <pc:docMk/>
            <pc:sldMk cId="3357169510" sldId="332"/>
            <ac:spMk id="3" creationId="{00000000-0000-0000-0000-000000000000}"/>
          </ac:spMkLst>
        </pc:spChg>
      </pc:sldChg>
      <pc:sldChg chg="modSp">
        <pc:chgData name="Jones, Arwel" userId="54e08820-1f94-42d2-a03e-f6115029581a" providerId="ADAL" clId="{EDC4E087-B416-4531-BB49-AE1926A1FB4F}" dt="2021-03-15T14:28:12.800" v="5" actId="13926"/>
        <pc:sldMkLst>
          <pc:docMk/>
          <pc:sldMk cId="1407082411" sldId="337"/>
        </pc:sldMkLst>
        <pc:spChg chg="mod">
          <ac:chgData name="Jones, Arwel" userId="54e08820-1f94-42d2-a03e-f6115029581a" providerId="ADAL" clId="{EDC4E087-B416-4531-BB49-AE1926A1FB4F}" dt="2021-03-15T14:28:12.800" v="5" actId="13926"/>
          <ac:spMkLst>
            <pc:docMk/>
            <pc:sldMk cId="1407082411" sldId="337"/>
            <ac:spMk id="6" creationId="{8FE6E631-33AE-4BF8-9811-2508E556599F}"/>
          </ac:spMkLst>
        </pc:spChg>
      </pc:sldChg>
      <pc:sldChg chg="modSp">
        <pc:chgData name="Jones, Arwel" userId="54e08820-1f94-42d2-a03e-f6115029581a" providerId="ADAL" clId="{EDC4E087-B416-4531-BB49-AE1926A1FB4F}" dt="2021-03-15T14:23:16.724" v="1" actId="13926"/>
        <pc:sldMkLst>
          <pc:docMk/>
          <pc:sldMk cId="4184239432" sldId="339"/>
        </pc:sldMkLst>
        <pc:spChg chg="mod">
          <ac:chgData name="Jones, Arwel" userId="54e08820-1f94-42d2-a03e-f6115029581a" providerId="ADAL" clId="{EDC4E087-B416-4531-BB49-AE1926A1FB4F}" dt="2021-03-15T14:23:16.724" v="1" actId="13926"/>
          <ac:spMkLst>
            <pc:docMk/>
            <pc:sldMk cId="4184239432" sldId="339"/>
            <ac:spMk id="6" creationId="{8FE6E631-33AE-4BF8-9811-2508E556599F}"/>
          </ac:spMkLst>
        </pc:spChg>
      </pc:sldChg>
    </pc:docChg>
  </pc:docChgLst>
  <pc:docChgLst>
    <pc:chgData name="Ellis, Rebecca" userId="S::ellisr@wjec.co.uk::5a14569a-02d6-4b1a-9212-e4753272cd5b" providerId="AD" clId="Web-{A4726377-A1C0-0466-A2DC-2EF086F5D545}"/>
    <pc:docChg chg="delSld modSld">
      <pc:chgData name="Ellis, Rebecca" userId="S::ellisr@wjec.co.uk::5a14569a-02d6-4b1a-9212-e4753272cd5b" providerId="AD" clId="Web-{A4726377-A1C0-0466-A2DC-2EF086F5D545}" dt="2021-03-01T15:03:45.121" v="35" actId="20577"/>
      <pc:docMkLst>
        <pc:docMk/>
      </pc:docMkLst>
      <pc:sldChg chg="modSp">
        <pc:chgData name="Ellis, Rebecca" userId="S::ellisr@wjec.co.uk::5a14569a-02d6-4b1a-9212-e4753272cd5b" providerId="AD" clId="Web-{A4726377-A1C0-0466-A2DC-2EF086F5D545}" dt="2021-03-01T15:00:21.555" v="6" actId="20577"/>
        <pc:sldMkLst>
          <pc:docMk/>
          <pc:sldMk cId="3357169510" sldId="332"/>
        </pc:sldMkLst>
        <pc:spChg chg="mod">
          <ac:chgData name="Ellis, Rebecca" userId="S::ellisr@wjec.co.uk::5a14569a-02d6-4b1a-9212-e4753272cd5b" providerId="AD" clId="Web-{A4726377-A1C0-0466-A2DC-2EF086F5D545}" dt="2021-03-01T15:00:21.555" v="6" actId="20577"/>
          <ac:spMkLst>
            <pc:docMk/>
            <pc:sldMk cId="3357169510" sldId="332"/>
            <ac:spMk id="3" creationId="{00000000-0000-0000-0000-000000000000}"/>
          </ac:spMkLst>
        </pc:spChg>
      </pc:sldChg>
      <pc:sldChg chg="modSp">
        <pc:chgData name="Ellis, Rebecca" userId="S::ellisr@wjec.co.uk::5a14569a-02d6-4b1a-9212-e4753272cd5b" providerId="AD" clId="Web-{A4726377-A1C0-0466-A2DC-2EF086F5D545}" dt="2021-03-01T15:03:13.402" v="29" actId="20577"/>
        <pc:sldMkLst>
          <pc:docMk/>
          <pc:sldMk cId="3388813054" sldId="335"/>
        </pc:sldMkLst>
        <pc:spChg chg="mod">
          <ac:chgData name="Ellis, Rebecca" userId="S::ellisr@wjec.co.uk::5a14569a-02d6-4b1a-9212-e4753272cd5b" providerId="AD" clId="Web-{A4726377-A1C0-0466-A2DC-2EF086F5D545}" dt="2021-03-01T15:03:13.402" v="29" actId="20577"/>
          <ac:spMkLst>
            <pc:docMk/>
            <pc:sldMk cId="3388813054" sldId="335"/>
            <ac:spMk id="6" creationId="{8FE6E631-33AE-4BF8-9811-2508E556599F}"/>
          </ac:spMkLst>
        </pc:spChg>
      </pc:sldChg>
      <pc:sldChg chg="modSp">
        <pc:chgData name="Ellis, Rebecca" userId="S::ellisr@wjec.co.uk::5a14569a-02d6-4b1a-9212-e4753272cd5b" providerId="AD" clId="Web-{A4726377-A1C0-0466-A2DC-2EF086F5D545}" dt="2021-03-01T15:03:25.949" v="31" actId="20577"/>
        <pc:sldMkLst>
          <pc:docMk/>
          <pc:sldMk cId="3250487785" sldId="336"/>
        </pc:sldMkLst>
        <pc:spChg chg="mod">
          <ac:chgData name="Ellis, Rebecca" userId="S::ellisr@wjec.co.uk::5a14569a-02d6-4b1a-9212-e4753272cd5b" providerId="AD" clId="Web-{A4726377-A1C0-0466-A2DC-2EF086F5D545}" dt="2021-03-01T15:03:25.949" v="31" actId="20577"/>
          <ac:spMkLst>
            <pc:docMk/>
            <pc:sldMk cId="3250487785" sldId="336"/>
            <ac:spMk id="6" creationId="{8FE6E631-33AE-4BF8-9811-2508E556599F}"/>
          </ac:spMkLst>
        </pc:spChg>
      </pc:sldChg>
      <pc:sldChg chg="modSp">
        <pc:chgData name="Ellis, Rebecca" userId="S::ellisr@wjec.co.uk::5a14569a-02d6-4b1a-9212-e4753272cd5b" providerId="AD" clId="Web-{A4726377-A1C0-0466-A2DC-2EF086F5D545}" dt="2021-03-01T15:03:02.043" v="27" actId="20577"/>
        <pc:sldMkLst>
          <pc:docMk/>
          <pc:sldMk cId="1407082411" sldId="337"/>
        </pc:sldMkLst>
        <pc:spChg chg="mod">
          <ac:chgData name="Ellis, Rebecca" userId="S::ellisr@wjec.co.uk::5a14569a-02d6-4b1a-9212-e4753272cd5b" providerId="AD" clId="Web-{A4726377-A1C0-0466-A2DC-2EF086F5D545}" dt="2021-03-01T15:03:02.043" v="27" actId="20577"/>
          <ac:spMkLst>
            <pc:docMk/>
            <pc:sldMk cId="1407082411" sldId="337"/>
            <ac:spMk id="6" creationId="{8FE6E631-33AE-4BF8-9811-2508E556599F}"/>
          </ac:spMkLst>
        </pc:spChg>
      </pc:sldChg>
      <pc:sldChg chg="modSp">
        <pc:chgData name="Ellis, Rebecca" userId="S::ellisr@wjec.co.uk::5a14569a-02d6-4b1a-9212-e4753272cd5b" providerId="AD" clId="Web-{A4726377-A1C0-0466-A2DC-2EF086F5D545}" dt="2021-03-01T15:02:39.276" v="22" actId="20577"/>
        <pc:sldMkLst>
          <pc:docMk/>
          <pc:sldMk cId="4184239432" sldId="339"/>
        </pc:sldMkLst>
        <pc:spChg chg="mod">
          <ac:chgData name="Ellis, Rebecca" userId="S::ellisr@wjec.co.uk::5a14569a-02d6-4b1a-9212-e4753272cd5b" providerId="AD" clId="Web-{A4726377-A1C0-0466-A2DC-2EF086F5D545}" dt="2021-03-01T15:02:39.276" v="22" actId="20577"/>
          <ac:spMkLst>
            <pc:docMk/>
            <pc:sldMk cId="4184239432" sldId="339"/>
            <ac:spMk id="6" creationId="{8FE6E631-33AE-4BF8-9811-2508E556599F}"/>
          </ac:spMkLst>
        </pc:spChg>
      </pc:sldChg>
      <pc:sldChg chg="modSp">
        <pc:chgData name="Ellis, Rebecca" userId="S::ellisr@wjec.co.uk::5a14569a-02d6-4b1a-9212-e4753272cd5b" providerId="AD" clId="Web-{A4726377-A1C0-0466-A2DC-2EF086F5D545}" dt="2021-03-01T15:01:09.947" v="12" actId="20577"/>
        <pc:sldMkLst>
          <pc:docMk/>
          <pc:sldMk cId="15269472" sldId="350"/>
        </pc:sldMkLst>
        <pc:spChg chg="mod">
          <ac:chgData name="Ellis, Rebecca" userId="S::ellisr@wjec.co.uk::5a14569a-02d6-4b1a-9212-e4753272cd5b" providerId="AD" clId="Web-{A4726377-A1C0-0466-A2DC-2EF086F5D545}" dt="2021-03-01T15:01:09.947" v="12" actId="20577"/>
          <ac:spMkLst>
            <pc:docMk/>
            <pc:sldMk cId="15269472" sldId="350"/>
            <ac:spMk id="6" creationId="{6B414B8F-37D7-44B7-B110-F3C7F1F106EF}"/>
          </ac:spMkLst>
        </pc:spChg>
      </pc:sldChg>
      <pc:sldChg chg="modSp">
        <pc:chgData name="Ellis, Rebecca" userId="S::ellisr@wjec.co.uk::5a14569a-02d6-4b1a-9212-e4753272cd5b" providerId="AD" clId="Web-{A4726377-A1C0-0466-A2DC-2EF086F5D545}" dt="2021-03-01T15:02:01.026" v="16"/>
        <pc:sldMkLst>
          <pc:docMk/>
          <pc:sldMk cId="3427985047" sldId="352"/>
        </pc:sldMkLst>
        <pc:graphicFrameChg chg="mod modGraphic">
          <ac:chgData name="Ellis, Rebecca" userId="S::ellisr@wjec.co.uk::5a14569a-02d6-4b1a-9212-e4753272cd5b" providerId="AD" clId="Web-{A4726377-A1C0-0466-A2DC-2EF086F5D545}" dt="2021-03-01T15:02:01.026" v="16"/>
          <ac:graphicFrameMkLst>
            <pc:docMk/>
            <pc:sldMk cId="3427985047" sldId="352"/>
            <ac:graphicFrameMk id="2" creationId="{3F637611-3B3F-4994-939D-C9D19F07868E}"/>
          </ac:graphicFrameMkLst>
        </pc:graphicFrameChg>
      </pc:sldChg>
      <pc:sldChg chg="modSp del">
        <pc:chgData name="Ellis, Rebecca" userId="S::ellisr@wjec.co.uk::5a14569a-02d6-4b1a-9212-e4753272cd5b" providerId="AD" clId="Web-{A4726377-A1C0-0466-A2DC-2EF086F5D545}" dt="2021-03-01T15:01:50.776" v="14"/>
        <pc:sldMkLst>
          <pc:docMk/>
          <pc:sldMk cId="498459332" sldId="353"/>
        </pc:sldMkLst>
        <pc:graphicFrameChg chg="modGraphic">
          <ac:chgData name="Ellis, Rebecca" userId="S::ellisr@wjec.co.uk::5a14569a-02d6-4b1a-9212-e4753272cd5b" providerId="AD" clId="Web-{A4726377-A1C0-0466-A2DC-2EF086F5D545}" dt="2021-03-01T15:01:39.978" v="13"/>
          <ac:graphicFrameMkLst>
            <pc:docMk/>
            <pc:sldMk cId="498459332" sldId="353"/>
            <ac:graphicFrameMk id="2" creationId="{3F637611-3B3F-4994-939D-C9D19F07868E}"/>
          </ac:graphicFrameMkLst>
        </pc:graphicFrameChg>
      </pc:sldChg>
      <pc:sldChg chg="modSp">
        <pc:chgData name="Ellis, Rebecca" userId="S::ellisr@wjec.co.uk::5a14569a-02d6-4b1a-9212-e4753272cd5b" providerId="AD" clId="Web-{A4726377-A1C0-0466-A2DC-2EF086F5D545}" dt="2021-03-01T15:02:32.042" v="21"/>
        <pc:sldMkLst>
          <pc:docMk/>
          <pc:sldMk cId="528157064" sldId="355"/>
        </pc:sldMkLst>
        <pc:graphicFrameChg chg="mod modGraphic">
          <ac:chgData name="Ellis, Rebecca" userId="S::ellisr@wjec.co.uk::5a14569a-02d6-4b1a-9212-e4753272cd5b" providerId="AD" clId="Web-{A4726377-A1C0-0466-A2DC-2EF086F5D545}" dt="2021-03-01T15:02:32.042" v="21"/>
          <ac:graphicFrameMkLst>
            <pc:docMk/>
            <pc:sldMk cId="528157064" sldId="355"/>
            <ac:graphicFrameMk id="2" creationId="{3F637611-3B3F-4994-939D-C9D19F07868E}"/>
          </ac:graphicFrameMkLst>
        </pc:graphicFrameChg>
      </pc:sldChg>
      <pc:sldChg chg="modSp">
        <pc:chgData name="Ellis, Rebecca" userId="S::ellisr@wjec.co.uk::5a14569a-02d6-4b1a-9212-e4753272cd5b" providerId="AD" clId="Web-{A4726377-A1C0-0466-A2DC-2EF086F5D545}" dt="2021-03-01T15:03:35.356" v="33" actId="20577"/>
        <pc:sldMkLst>
          <pc:docMk/>
          <pc:sldMk cId="2188214107" sldId="357"/>
        </pc:sldMkLst>
        <pc:spChg chg="mod">
          <ac:chgData name="Ellis, Rebecca" userId="S::ellisr@wjec.co.uk::5a14569a-02d6-4b1a-9212-e4753272cd5b" providerId="AD" clId="Web-{A4726377-A1C0-0466-A2DC-2EF086F5D545}" dt="2021-03-01T15:03:35.356" v="33" actId="20577"/>
          <ac:spMkLst>
            <pc:docMk/>
            <pc:sldMk cId="2188214107" sldId="357"/>
            <ac:spMk id="6" creationId="{8FE6E631-33AE-4BF8-9811-2508E556599F}"/>
          </ac:spMkLst>
        </pc:spChg>
      </pc:sldChg>
      <pc:sldChg chg="modSp">
        <pc:chgData name="Ellis, Rebecca" userId="S::ellisr@wjec.co.uk::5a14569a-02d6-4b1a-9212-e4753272cd5b" providerId="AD" clId="Web-{A4726377-A1C0-0466-A2DC-2EF086F5D545}" dt="2021-03-01T15:03:45.121" v="35" actId="20577"/>
        <pc:sldMkLst>
          <pc:docMk/>
          <pc:sldMk cId="2057018672" sldId="358"/>
        </pc:sldMkLst>
        <pc:spChg chg="mod">
          <ac:chgData name="Ellis, Rebecca" userId="S::ellisr@wjec.co.uk::5a14569a-02d6-4b1a-9212-e4753272cd5b" providerId="AD" clId="Web-{A4726377-A1C0-0466-A2DC-2EF086F5D545}" dt="2021-03-01T15:03:45.121" v="35" actId="20577"/>
          <ac:spMkLst>
            <pc:docMk/>
            <pc:sldMk cId="2057018672" sldId="358"/>
            <ac:spMk id="6" creationId="{8FE6E631-33AE-4BF8-9811-2508E556599F}"/>
          </ac:spMkLst>
        </pc:spChg>
      </pc:sldChg>
      <pc:sldChg chg="modSp">
        <pc:chgData name="Ellis, Rebecca" userId="S::ellisr@wjec.co.uk::5a14569a-02d6-4b1a-9212-e4753272cd5b" providerId="AD" clId="Web-{A4726377-A1C0-0466-A2DC-2EF086F5D545}" dt="2021-03-01T15:00:36.055" v="8" actId="20577"/>
        <pc:sldMkLst>
          <pc:docMk/>
          <pc:sldMk cId="2140007804" sldId="359"/>
        </pc:sldMkLst>
        <pc:spChg chg="mod">
          <ac:chgData name="Ellis, Rebecca" userId="S::ellisr@wjec.co.uk::5a14569a-02d6-4b1a-9212-e4753272cd5b" providerId="AD" clId="Web-{A4726377-A1C0-0466-A2DC-2EF086F5D545}" dt="2021-03-01T15:00:36.055" v="8" actId="20577"/>
          <ac:spMkLst>
            <pc:docMk/>
            <pc:sldMk cId="2140007804" sldId="359"/>
            <ac:spMk id="6" creationId="{6B414B8F-37D7-44B7-B110-F3C7F1F106EF}"/>
          </ac:spMkLst>
        </pc:spChg>
      </pc:sldChg>
    </pc:docChg>
  </pc:docChgLst>
  <pc:docChgLst>
    <pc:chgData name="Ellis, Rebecca" userId="S::ellisr@wjec.co.uk::5a14569a-02d6-4b1a-9212-e4753272cd5b" providerId="AD" clId="Web-{44D39517-17FA-09E4-2BEE-17A5408ED498}"/>
    <pc:docChg chg="modSld">
      <pc:chgData name="Ellis, Rebecca" userId="S::ellisr@wjec.co.uk::5a14569a-02d6-4b1a-9212-e4753272cd5b" providerId="AD" clId="Web-{44D39517-17FA-09E4-2BEE-17A5408ED498}" dt="2021-03-01T16:24:56.990" v="7" actId="20577"/>
      <pc:docMkLst>
        <pc:docMk/>
      </pc:docMkLst>
      <pc:sldChg chg="modSp">
        <pc:chgData name="Ellis, Rebecca" userId="S::ellisr@wjec.co.uk::5a14569a-02d6-4b1a-9212-e4753272cd5b" providerId="AD" clId="Web-{44D39517-17FA-09E4-2BEE-17A5408ED498}" dt="2021-03-01T16:24:56.990" v="7" actId="20577"/>
        <pc:sldMkLst>
          <pc:docMk/>
          <pc:sldMk cId="1407082411" sldId="337"/>
        </pc:sldMkLst>
        <pc:spChg chg="mod">
          <ac:chgData name="Ellis, Rebecca" userId="S::ellisr@wjec.co.uk::5a14569a-02d6-4b1a-9212-e4753272cd5b" providerId="AD" clId="Web-{44D39517-17FA-09E4-2BEE-17A5408ED498}" dt="2021-03-01T16:24:56.990" v="7" actId="20577"/>
          <ac:spMkLst>
            <pc:docMk/>
            <pc:sldMk cId="1407082411" sldId="337"/>
            <ac:spMk id="6" creationId="{8FE6E631-33AE-4BF8-9811-2508E556599F}"/>
          </ac:spMkLst>
        </pc:spChg>
      </pc:sldChg>
      <pc:sldChg chg="modSp">
        <pc:chgData name="Ellis, Rebecca" userId="S::ellisr@wjec.co.uk::5a14569a-02d6-4b1a-9212-e4753272cd5b" providerId="AD" clId="Web-{44D39517-17FA-09E4-2BEE-17A5408ED498}" dt="2021-03-01T16:24:30.333" v="4" actId="20577"/>
        <pc:sldMkLst>
          <pc:docMk/>
          <pc:sldMk cId="4184239432" sldId="339"/>
        </pc:sldMkLst>
        <pc:spChg chg="mod">
          <ac:chgData name="Ellis, Rebecca" userId="S::ellisr@wjec.co.uk::5a14569a-02d6-4b1a-9212-e4753272cd5b" providerId="AD" clId="Web-{44D39517-17FA-09E4-2BEE-17A5408ED498}" dt="2021-03-01T16:24:30.333" v="4" actId="20577"/>
          <ac:spMkLst>
            <pc:docMk/>
            <pc:sldMk cId="4184239432" sldId="339"/>
            <ac:spMk id="6" creationId="{8FE6E631-33AE-4BF8-9811-2508E556599F}"/>
          </ac:spMkLst>
        </pc:spChg>
      </pc:sldChg>
    </pc:docChg>
  </pc:docChgLst>
  <pc:docChgLst>
    <pc:chgData name="Jaques, Hilary" userId="60e07e59-4edc-45ee-8918-2d1f5d4338f7" providerId="ADAL" clId="{E66C968E-DE58-4DE1-9EFB-B2FF2F0CE8B7}"/>
    <pc:docChg chg="custSel modSld">
      <pc:chgData name="Jaques, Hilary" userId="60e07e59-4edc-45ee-8918-2d1f5d4338f7" providerId="ADAL" clId="{E66C968E-DE58-4DE1-9EFB-B2FF2F0CE8B7}" dt="2021-03-09T12:14:31.160" v="301" actId="13926"/>
      <pc:docMkLst>
        <pc:docMk/>
      </pc:docMkLst>
      <pc:sldChg chg="modSp">
        <pc:chgData name="Jaques, Hilary" userId="60e07e59-4edc-45ee-8918-2d1f5d4338f7" providerId="ADAL" clId="{E66C968E-DE58-4DE1-9EFB-B2FF2F0CE8B7}" dt="2021-03-09T12:13:12.587" v="292" actId="13926"/>
        <pc:sldMkLst>
          <pc:docMk/>
          <pc:sldMk cId="508971261" sldId="256"/>
        </pc:sldMkLst>
        <pc:spChg chg="mod">
          <ac:chgData name="Jaques, Hilary" userId="60e07e59-4edc-45ee-8918-2d1f5d4338f7" providerId="ADAL" clId="{E66C968E-DE58-4DE1-9EFB-B2FF2F0CE8B7}" dt="2021-03-09T12:13:12.587" v="292" actId="13926"/>
          <ac:spMkLst>
            <pc:docMk/>
            <pc:sldMk cId="508971261" sldId="256"/>
            <ac:spMk id="8" creationId="{768E4465-F1DC-460B-BC50-20BEB80F9902}"/>
          </ac:spMkLst>
        </pc:spChg>
      </pc:sldChg>
      <pc:sldChg chg="modSp">
        <pc:chgData name="Jaques, Hilary" userId="60e07e59-4edc-45ee-8918-2d1f5d4338f7" providerId="ADAL" clId="{E66C968E-DE58-4DE1-9EFB-B2FF2F0CE8B7}" dt="2021-03-08T15:00:33.367" v="289" actId="6549"/>
        <pc:sldMkLst>
          <pc:docMk/>
          <pc:sldMk cId="4052991497" sldId="300"/>
        </pc:sldMkLst>
        <pc:spChg chg="mod">
          <ac:chgData name="Jaques, Hilary" userId="60e07e59-4edc-45ee-8918-2d1f5d4338f7" providerId="ADAL" clId="{E66C968E-DE58-4DE1-9EFB-B2FF2F0CE8B7}" dt="2021-03-08T15:00:33.367" v="289" actId="6549"/>
          <ac:spMkLst>
            <pc:docMk/>
            <pc:sldMk cId="4052991497" sldId="300"/>
            <ac:spMk id="4" creationId="{00000000-0000-0000-0000-000000000000}"/>
          </ac:spMkLst>
        </pc:spChg>
      </pc:sldChg>
      <pc:sldChg chg="modSp">
        <pc:chgData name="Jaques, Hilary" userId="60e07e59-4edc-45ee-8918-2d1f5d4338f7" providerId="ADAL" clId="{E66C968E-DE58-4DE1-9EFB-B2FF2F0CE8B7}" dt="2021-03-08T14:50:11.873" v="57" actId="20577"/>
        <pc:sldMkLst>
          <pc:docMk/>
          <pc:sldMk cId="2896650676" sldId="302"/>
        </pc:sldMkLst>
        <pc:spChg chg="mod">
          <ac:chgData name="Jaques, Hilary" userId="60e07e59-4edc-45ee-8918-2d1f5d4338f7" providerId="ADAL" clId="{E66C968E-DE58-4DE1-9EFB-B2FF2F0CE8B7}" dt="2021-03-08T14:50:11.873" v="57" actId="20577"/>
          <ac:spMkLst>
            <pc:docMk/>
            <pc:sldMk cId="2896650676" sldId="302"/>
            <ac:spMk id="7" creationId="{8BF45B78-C063-4924-86B2-C40493058BEE}"/>
          </ac:spMkLst>
        </pc:spChg>
      </pc:sldChg>
      <pc:sldChg chg="modSp">
        <pc:chgData name="Jaques, Hilary" userId="60e07e59-4edc-45ee-8918-2d1f5d4338f7" providerId="ADAL" clId="{E66C968E-DE58-4DE1-9EFB-B2FF2F0CE8B7}" dt="2021-03-09T12:13:20.464" v="293" actId="13926"/>
        <pc:sldMkLst>
          <pc:docMk/>
          <pc:sldMk cId="1228348013" sldId="310"/>
        </pc:sldMkLst>
        <pc:spChg chg="mod">
          <ac:chgData name="Jaques, Hilary" userId="60e07e59-4edc-45ee-8918-2d1f5d4338f7" providerId="ADAL" clId="{E66C968E-DE58-4DE1-9EFB-B2FF2F0CE8B7}" dt="2021-03-09T12:13:20.464" v="293" actId="13926"/>
          <ac:spMkLst>
            <pc:docMk/>
            <pc:sldMk cId="1228348013" sldId="310"/>
            <ac:spMk id="3" creationId="{00000000-0000-0000-0000-000000000000}"/>
          </ac:spMkLst>
        </pc:spChg>
      </pc:sldChg>
      <pc:sldChg chg="modSp">
        <pc:chgData name="Jaques, Hilary" userId="60e07e59-4edc-45ee-8918-2d1f5d4338f7" providerId="ADAL" clId="{E66C968E-DE58-4DE1-9EFB-B2FF2F0CE8B7}" dt="2021-03-09T11:18:27.579" v="291" actId="6549"/>
        <pc:sldMkLst>
          <pc:docMk/>
          <pc:sldMk cId="2734437637" sldId="321"/>
        </pc:sldMkLst>
        <pc:spChg chg="mod">
          <ac:chgData name="Jaques, Hilary" userId="60e07e59-4edc-45ee-8918-2d1f5d4338f7" providerId="ADAL" clId="{E66C968E-DE58-4DE1-9EFB-B2FF2F0CE8B7}" dt="2021-03-09T11:18:27.579" v="291" actId="6549"/>
          <ac:spMkLst>
            <pc:docMk/>
            <pc:sldMk cId="2734437637" sldId="321"/>
            <ac:spMk id="4" creationId="{30EC622E-5515-4883-A1C8-E53862F1EF9D}"/>
          </ac:spMkLst>
        </pc:spChg>
      </pc:sldChg>
      <pc:sldChg chg="modSp">
        <pc:chgData name="Jaques, Hilary" userId="60e07e59-4edc-45ee-8918-2d1f5d4338f7" providerId="ADAL" clId="{E66C968E-DE58-4DE1-9EFB-B2FF2F0CE8B7}" dt="2021-03-08T14:50:33.688" v="60" actId="6549"/>
        <pc:sldMkLst>
          <pc:docMk/>
          <pc:sldMk cId="201005006" sldId="331"/>
        </pc:sldMkLst>
        <pc:spChg chg="mod">
          <ac:chgData name="Jaques, Hilary" userId="60e07e59-4edc-45ee-8918-2d1f5d4338f7" providerId="ADAL" clId="{E66C968E-DE58-4DE1-9EFB-B2FF2F0CE8B7}" dt="2021-03-08T14:50:33.688" v="60" actId="6549"/>
          <ac:spMkLst>
            <pc:docMk/>
            <pc:sldMk cId="201005006" sldId="331"/>
            <ac:spMk id="7" creationId="{8BF45B78-C063-4924-86B2-C40493058BEE}"/>
          </ac:spMkLst>
        </pc:spChg>
      </pc:sldChg>
      <pc:sldChg chg="modSp">
        <pc:chgData name="Jaques, Hilary" userId="60e07e59-4edc-45ee-8918-2d1f5d4338f7" providerId="ADAL" clId="{E66C968E-DE58-4DE1-9EFB-B2FF2F0CE8B7}" dt="2021-03-09T12:13:26.025" v="294" actId="13926"/>
        <pc:sldMkLst>
          <pc:docMk/>
          <pc:sldMk cId="3357169510" sldId="332"/>
        </pc:sldMkLst>
        <pc:spChg chg="mod">
          <ac:chgData name="Jaques, Hilary" userId="60e07e59-4edc-45ee-8918-2d1f5d4338f7" providerId="ADAL" clId="{E66C968E-DE58-4DE1-9EFB-B2FF2F0CE8B7}" dt="2021-03-09T12:13:26.025" v="294" actId="13926"/>
          <ac:spMkLst>
            <pc:docMk/>
            <pc:sldMk cId="3357169510" sldId="332"/>
            <ac:spMk id="3" creationId="{00000000-0000-0000-0000-000000000000}"/>
          </ac:spMkLst>
        </pc:spChg>
      </pc:sldChg>
      <pc:sldChg chg="modSp">
        <pc:chgData name="Jaques, Hilary" userId="60e07e59-4edc-45ee-8918-2d1f5d4338f7" providerId="ADAL" clId="{E66C968E-DE58-4DE1-9EFB-B2FF2F0CE8B7}" dt="2021-03-09T12:14:31.160" v="301" actId="13926"/>
        <pc:sldMkLst>
          <pc:docMk/>
          <pc:sldMk cId="1407082411" sldId="337"/>
        </pc:sldMkLst>
        <pc:spChg chg="mod">
          <ac:chgData name="Jaques, Hilary" userId="60e07e59-4edc-45ee-8918-2d1f5d4338f7" providerId="ADAL" clId="{E66C968E-DE58-4DE1-9EFB-B2FF2F0CE8B7}" dt="2021-03-09T12:14:31.160" v="301" actId="13926"/>
          <ac:spMkLst>
            <pc:docMk/>
            <pc:sldMk cId="1407082411" sldId="337"/>
            <ac:spMk id="6" creationId="{8FE6E631-33AE-4BF8-9811-2508E556599F}"/>
          </ac:spMkLst>
        </pc:spChg>
      </pc:sldChg>
      <pc:sldChg chg="modSp">
        <pc:chgData name="Jaques, Hilary" userId="60e07e59-4edc-45ee-8918-2d1f5d4338f7" providerId="ADAL" clId="{E66C968E-DE58-4DE1-9EFB-B2FF2F0CE8B7}" dt="2021-03-09T12:14:02.351" v="296" actId="13926"/>
        <pc:sldMkLst>
          <pc:docMk/>
          <pc:sldMk cId="4184239432" sldId="339"/>
        </pc:sldMkLst>
        <pc:spChg chg="mod">
          <ac:chgData name="Jaques, Hilary" userId="60e07e59-4edc-45ee-8918-2d1f5d4338f7" providerId="ADAL" clId="{E66C968E-DE58-4DE1-9EFB-B2FF2F0CE8B7}" dt="2021-03-09T12:14:02.351" v="296" actId="13926"/>
          <ac:spMkLst>
            <pc:docMk/>
            <pc:sldMk cId="4184239432" sldId="339"/>
            <ac:spMk id="6" creationId="{8FE6E631-33AE-4BF8-9811-2508E556599F}"/>
          </ac:spMkLst>
        </pc:spChg>
      </pc:sldChg>
    </pc:docChg>
  </pc:docChgLst>
  <pc:docChgLst>
    <pc:chgData name="Quinn, Sally" userId="8228c7ff-f84b-45f2-bfbb-1671fcb9d0e2" providerId="ADAL" clId="{9D2D337A-AB13-4980-B8B8-F83A91513358}"/>
    <pc:docChg chg="undo custSel modSld">
      <pc:chgData name="Quinn, Sally" userId="8228c7ff-f84b-45f2-bfbb-1671fcb9d0e2" providerId="ADAL" clId="{9D2D337A-AB13-4980-B8B8-F83A91513358}" dt="2021-11-23T13:53:07.033" v="62" actId="400"/>
      <pc:docMkLst>
        <pc:docMk/>
      </pc:docMkLst>
      <pc:sldChg chg="modSp mod">
        <pc:chgData name="Quinn, Sally" userId="8228c7ff-f84b-45f2-bfbb-1671fcb9d0e2" providerId="ADAL" clId="{9D2D337A-AB13-4980-B8B8-F83A91513358}" dt="2021-11-23T13:48:04.531" v="3" actId="400"/>
        <pc:sldMkLst>
          <pc:docMk/>
          <pc:sldMk cId="508971261" sldId="256"/>
        </pc:sldMkLst>
        <pc:spChg chg="mod">
          <ac:chgData name="Quinn, Sally" userId="8228c7ff-f84b-45f2-bfbb-1671fcb9d0e2" providerId="ADAL" clId="{9D2D337A-AB13-4980-B8B8-F83A91513358}" dt="2021-11-23T13:48:04.531" v="3" actId="400"/>
          <ac:spMkLst>
            <pc:docMk/>
            <pc:sldMk cId="508971261" sldId="256"/>
            <ac:spMk id="8" creationId="{768E4465-F1DC-460B-BC50-20BEB80F9902}"/>
          </ac:spMkLst>
        </pc:spChg>
      </pc:sldChg>
      <pc:sldChg chg="modSp mod">
        <pc:chgData name="Quinn, Sally" userId="8228c7ff-f84b-45f2-bfbb-1671fcb9d0e2" providerId="ADAL" clId="{9D2D337A-AB13-4980-B8B8-F83A91513358}" dt="2021-11-23T13:48:49.284" v="15" actId="400"/>
        <pc:sldMkLst>
          <pc:docMk/>
          <pc:sldMk cId="2896650676" sldId="302"/>
        </pc:sldMkLst>
        <pc:spChg chg="mod">
          <ac:chgData name="Quinn, Sally" userId="8228c7ff-f84b-45f2-bfbb-1671fcb9d0e2" providerId="ADAL" clId="{9D2D337A-AB13-4980-B8B8-F83A91513358}" dt="2021-11-23T13:48:49.284" v="15" actId="400"/>
          <ac:spMkLst>
            <pc:docMk/>
            <pc:sldMk cId="2896650676" sldId="302"/>
            <ac:spMk id="6" creationId="{FA74730D-E073-4C56-B955-65F4A26AB3CB}"/>
          </ac:spMkLst>
        </pc:spChg>
        <pc:spChg chg="mod">
          <ac:chgData name="Quinn, Sally" userId="8228c7ff-f84b-45f2-bfbb-1671fcb9d0e2" providerId="ADAL" clId="{9D2D337A-AB13-4980-B8B8-F83A91513358}" dt="2021-11-23T13:48:45.691" v="13" actId="400"/>
          <ac:spMkLst>
            <pc:docMk/>
            <pc:sldMk cId="2896650676" sldId="302"/>
            <ac:spMk id="7" creationId="{8BF45B78-C063-4924-86B2-C40493058BEE}"/>
          </ac:spMkLst>
        </pc:spChg>
      </pc:sldChg>
      <pc:sldChg chg="modSp mod">
        <pc:chgData name="Quinn, Sally" userId="8228c7ff-f84b-45f2-bfbb-1671fcb9d0e2" providerId="ADAL" clId="{9D2D337A-AB13-4980-B8B8-F83A91513358}" dt="2021-11-23T13:48:30.642" v="7" actId="400"/>
        <pc:sldMkLst>
          <pc:docMk/>
          <pc:sldMk cId="1228348013" sldId="310"/>
        </pc:sldMkLst>
        <pc:spChg chg="mod">
          <ac:chgData name="Quinn, Sally" userId="8228c7ff-f84b-45f2-bfbb-1671fcb9d0e2" providerId="ADAL" clId="{9D2D337A-AB13-4980-B8B8-F83A91513358}" dt="2021-11-23T13:48:27.489" v="5" actId="400"/>
          <ac:spMkLst>
            <pc:docMk/>
            <pc:sldMk cId="1228348013" sldId="310"/>
            <ac:spMk id="3" creationId="{00000000-0000-0000-0000-000000000000}"/>
          </ac:spMkLst>
        </pc:spChg>
        <pc:spChg chg="mod">
          <ac:chgData name="Quinn, Sally" userId="8228c7ff-f84b-45f2-bfbb-1671fcb9d0e2" providerId="ADAL" clId="{9D2D337A-AB13-4980-B8B8-F83A91513358}" dt="2021-11-23T13:48:30.642" v="7" actId="400"/>
          <ac:spMkLst>
            <pc:docMk/>
            <pc:sldMk cId="1228348013" sldId="310"/>
            <ac:spMk id="6" creationId="{6798F4A4-050D-40AC-9967-D4B3E3ADC59C}"/>
          </ac:spMkLst>
        </pc:spChg>
      </pc:sldChg>
      <pc:sldChg chg="modSp mod">
        <pc:chgData name="Quinn, Sally" userId="8228c7ff-f84b-45f2-bfbb-1671fcb9d0e2" providerId="ADAL" clId="{9D2D337A-AB13-4980-B8B8-F83A91513358}" dt="2021-11-23T13:50:12.233" v="32" actId="400"/>
        <pc:sldMkLst>
          <pc:docMk/>
          <pc:sldMk cId="441937030" sldId="318"/>
        </pc:sldMkLst>
        <pc:spChg chg="mod">
          <ac:chgData name="Quinn, Sally" userId="8228c7ff-f84b-45f2-bfbb-1671fcb9d0e2" providerId="ADAL" clId="{9D2D337A-AB13-4980-B8B8-F83A91513358}" dt="2021-11-23T13:50:12.233" v="32" actId="400"/>
          <ac:spMkLst>
            <pc:docMk/>
            <pc:sldMk cId="441937030" sldId="318"/>
            <ac:spMk id="5" creationId="{8069E306-5166-4B74-9C74-D26A3A9DFF87}"/>
          </ac:spMkLst>
        </pc:spChg>
        <pc:spChg chg="mod">
          <ac:chgData name="Quinn, Sally" userId="8228c7ff-f84b-45f2-bfbb-1671fcb9d0e2" providerId="ADAL" clId="{9D2D337A-AB13-4980-B8B8-F83A91513358}" dt="2021-11-23T13:50:09.696" v="30" actId="400"/>
          <ac:spMkLst>
            <pc:docMk/>
            <pc:sldMk cId="441937030" sldId="318"/>
            <ac:spMk id="6" creationId="{211FB9F3-C975-4D28-BD90-5399A62DDEA6}"/>
          </ac:spMkLst>
        </pc:spChg>
      </pc:sldChg>
      <pc:sldChg chg="modSp mod">
        <pc:chgData name="Quinn, Sally" userId="8228c7ff-f84b-45f2-bfbb-1671fcb9d0e2" providerId="ADAL" clId="{9D2D337A-AB13-4980-B8B8-F83A91513358}" dt="2021-11-23T13:52:57.226" v="60" actId="400"/>
        <pc:sldMkLst>
          <pc:docMk/>
          <pc:sldMk cId="2734437637" sldId="321"/>
        </pc:sldMkLst>
        <pc:spChg chg="mod">
          <ac:chgData name="Quinn, Sally" userId="8228c7ff-f84b-45f2-bfbb-1671fcb9d0e2" providerId="ADAL" clId="{9D2D337A-AB13-4980-B8B8-F83A91513358}" dt="2021-11-23T13:52:54.589" v="58" actId="400"/>
          <ac:spMkLst>
            <pc:docMk/>
            <pc:sldMk cId="2734437637" sldId="321"/>
            <ac:spMk id="4" creationId="{30EC622E-5515-4883-A1C8-E53862F1EF9D}"/>
          </ac:spMkLst>
        </pc:spChg>
        <pc:spChg chg="mod">
          <ac:chgData name="Quinn, Sally" userId="8228c7ff-f84b-45f2-bfbb-1671fcb9d0e2" providerId="ADAL" clId="{9D2D337A-AB13-4980-B8B8-F83A91513358}" dt="2021-11-23T13:52:57.226" v="60" actId="400"/>
          <ac:spMkLst>
            <pc:docMk/>
            <pc:sldMk cId="2734437637" sldId="321"/>
            <ac:spMk id="5" creationId="{AD0FA79A-13A3-4CC4-A490-0BF2EA709695}"/>
          </ac:spMkLst>
        </pc:spChg>
      </pc:sldChg>
      <pc:sldChg chg="modSp mod">
        <pc:chgData name="Quinn, Sally" userId="8228c7ff-f84b-45f2-bfbb-1671fcb9d0e2" providerId="ADAL" clId="{9D2D337A-AB13-4980-B8B8-F83A91513358}" dt="2021-11-23T13:53:07.033" v="62" actId="400"/>
        <pc:sldMkLst>
          <pc:docMk/>
          <pc:sldMk cId="3775335939" sldId="330"/>
        </pc:sldMkLst>
        <pc:spChg chg="mod">
          <ac:chgData name="Quinn, Sally" userId="8228c7ff-f84b-45f2-bfbb-1671fcb9d0e2" providerId="ADAL" clId="{9D2D337A-AB13-4980-B8B8-F83A91513358}" dt="2021-11-23T13:53:07.033" v="62" actId="400"/>
          <ac:spMkLst>
            <pc:docMk/>
            <pc:sldMk cId="3775335939" sldId="330"/>
            <ac:spMk id="4" creationId="{7D5E3B64-5172-48A6-83E9-72AC3D8EFAF4}"/>
          </ac:spMkLst>
        </pc:spChg>
      </pc:sldChg>
      <pc:sldChg chg="modSp mod">
        <pc:chgData name="Quinn, Sally" userId="8228c7ff-f84b-45f2-bfbb-1671fcb9d0e2" providerId="ADAL" clId="{9D2D337A-AB13-4980-B8B8-F83A91513358}" dt="2021-11-23T13:49:02.832" v="19" actId="400"/>
        <pc:sldMkLst>
          <pc:docMk/>
          <pc:sldMk cId="201005006" sldId="331"/>
        </pc:sldMkLst>
        <pc:spChg chg="mod">
          <ac:chgData name="Quinn, Sally" userId="8228c7ff-f84b-45f2-bfbb-1671fcb9d0e2" providerId="ADAL" clId="{9D2D337A-AB13-4980-B8B8-F83A91513358}" dt="2021-11-23T13:49:02.832" v="19" actId="400"/>
          <ac:spMkLst>
            <pc:docMk/>
            <pc:sldMk cId="201005006" sldId="331"/>
            <ac:spMk id="6" creationId="{FA74730D-E073-4C56-B955-65F4A26AB3CB}"/>
          </ac:spMkLst>
        </pc:spChg>
        <pc:spChg chg="mod">
          <ac:chgData name="Quinn, Sally" userId="8228c7ff-f84b-45f2-bfbb-1671fcb9d0e2" providerId="ADAL" clId="{9D2D337A-AB13-4980-B8B8-F83A91513358}" dt="2021-11-23T13:48:59.693" v="17" actId="400"/>
          <ac:spMkLst>
            <pc:docMk/>
            <pc:sldMk cId="201005006" sldId="331"/>
            <ac:spMk id="7" creationId="{8BF45B78-C063-4924-86B2-C40493058BEE}"/>
          </ac:spMkLst>
        </pc:spChg>
      </pc:sldChg>
      <pc:sldChg chg="modSp mod">
        <pc:chgData name="Quinn, Sally" userId="8228c7ff-f84b-45f2-bfbb-1671fcb9d0e2" providerId="ADAL" clId="{9D2D337A-AB13-4980-B8B8-F83A91513358}" dt="2021-11-23T13:48:39.193" v="11" actId="400"/>
        <pc:sldMkLst>
          <pc:docMk/>
          <pc:sldMk cId="3357169510" sldId="332"/>
        </pc:sldMkLst>
        <pc:spChg chg="mod">
          <ac:chgData name="Quinn, Sally" userId="8228c7ff-f84b-45f2-bfbb-1671fcb9d0e2" providerId="ADAL" clId="{9D2D337A-AB13-4980-B8B8-F83A91513358}" dt="2021-11-23T13:48:36.510" v="9" actId="207"/>
          <ac:spMkLst>
            <pc:docMk/>
            <pc:sldMk cId="3357169510" sldId="332"/>
            <ac:spMk id="3" creationId="{00000000-0000-0000-0000-000000000000}"/>
          </ac:spMkLst>
        </pc:spChg>
        <pc:spChg chg="mod">
          <ac:chgData name="Quinn, Sally" userId="8228c7ff-f84b-45f2-bfbb-1671fcb9d0e2" providerId="ADAL" clId="{9D2D337A-AB13-4980-B8B8-F83A91513358}" dt="2021-11-23T13:48:39.193" v="11" actId="400"/>
          <ac:spMkLst>
            <pc:docMk/>
            <pc:sldMk cId="3357169510" sldId="332"/>
            <ac:spMk id="6" creationId="{6798F4A4-050D-40AC-9967-D4B3E3ADC59C}"/>
          </ac:spMkLst>
        </pc:spChg>
      </pc:sldChg>
      <pc:sldChg chg="modSp mod">
        <pc:chgData name="Quinn, Sally" userId="8228c7ff-f84b-45f2-bfbb-1671fcb9d0e2" providerId="ADAL" clId="{9D2D337A-AB13-4980-B8B8-F83A91513358}" dt="2021-11-23T13:50:22.796" v="36" actId="400"/>
        <pc:sldMkLst>
          <pc:docMk/>
          <pc:sldMk cId="2787293322" sldId="346"/>
        </pc:sldMkLst>
        <pc:spChg chg="mod">
          <ac:chgData name="Quinn, Sally" userId="8228c7ff-f84b-45f2-bfbb-1671fcb9d0e2" providerId="ADAL" clId="{9D2D337A-AB13-4980-B8B8-F83A91513358}" dt="2021-11-23T13:50:22.796" v="36" actId="400"/>
          <ac:spMkLst>
            <pc:docMk/>
            <pc:sldMk cId="2787293322" sldId="346"/>
            <ac:spMk id="4" creationId="{789E6038-B0A3-4D44-81B4-E9CCBD371AC3}"/>
          </ac:spMkLst>
        </pc:spChg>
        <pc:spChg chg="mod">
          <ac:chgData name="Quinn, Sally" userId="8228c7ff-f84b-45f2-bfbb-1671fcb9d0e2" providerId="ADAL" clId="{9D2D337A-AB13-4980-B8B8-F83A91513358}" dt="2021-11-23T13:50:19.749" v="34" actId="400"/>
          <ac:spMkLst>
            <pc:docMk/>
            <pc:sldMk cId="2787293322" sldId="346"/>
            <ac:spMk id="6" creationId="{6B414B8F-37D7-44B7-B110-F3C7F1F106EF}"/>
          </ac:spMkLst>
        </pc:spChg>
      </pc:sldChg>
      <pc:sldChg chg="modSp mod">
        <pc:chgData name="Quinn, Sally" userId="8228c7ff-f84b-45f2-bfbb-1671fcb9d0e2" providerId="ADAL" clId="{9D2D337A-AB13-4980-B8B8-F83A91513358}" dt="2021-11-23T13:51:47.648" v="46" actId="207"/>
        <pc:sldMkLst>
          <pc:docMk/>
          <pc:sldMk cId="2353886" sldId="349"/>
        </pc:sldMkLst>
        <pc:spChg chg="mod">
          <ac:chgData name="Quinn, Sally" userId="8228c7ff-f84b-45f2-bfbb-1671fcb9d0e2" providerId="ADAL" clId="{9D2D337A-AB13-4980-B8B8-F83A91513358}" dt="2021-11-23T13:51:46.900" v="44" actId="400"/>
          <ac:spMkLst>
            <pc:docMk/>
            <pc:sldMk cId="2353886" sldId="349"/>
            <ac:spMk id="4" creationId="{789E6038-B0A3-4D44-81B4-E9CCBD371AC3}"/>
          </ac:spMkLst>
        </pc:spChg>
        <pc:spChg chg="mod">
          <ac:chgData name="Quinn, Sally" userId="8228c7ff-f84b-45f2-bfbb-1671fcb9d0e2" providerId="ADAL" clId="{9D2D337A-AB13-4980-B8B8-F83A91513358}" dt="2021-11-23T13:51:47.648" v="46" actId="207"/>
          <ac:spMkLst>
            <pc:docMk/>
            <pc:sldMk cId="2353886" sldId="349"/>
            <ac:spMk id="6" creationId="{6B414B8F-37D7-44B7-B110-F3C7F1F106EF}"/>
          </ac:spMkLst>
        </pc:spChg>
      </pc:sldChg>
      <pc:sldChg chg="modSp mod">
        <pc:chgData name="Quinn, Sally" userId="8228c7ff-f84b-45f2-bfbb-1671fcb9d0e2" providerId="ADAL" clId="{9D2D337A-AB13-4980-B8B8-F83A91513358}" dt="2021-11-23T13:52:09.793" v="50" actId="400"/>
        <pc:sldMkLst>
          <pc:docMk/>
          <pc:sldMk cId="455897600" sldId="351"/>
        </pc:sldMkLst>
        <pc:spChg chg="mod">
          <ac:chgData name="Quinn, Sally" userId="8228c7ff-f84b-45f2-bfbb-1671fcb9d0e2" providerId="ADAL" clId="{9D2D337A-AB13-4980-B8B8-F83A91513358}" dt="2021-11-23T13:52:09.793" v="50" actId="400"/>
          <ac:spMkLst>
            <pc:docMk/>
            <pc:sldMk cId="455897600" sldId="351"/>
            <ac:spMk id="4" creationId="{789E6038-B0A3-4D44-81B4-E9CCBD371AC3}"/>
          </ac:spMkLst>
        </pc:spChg>
        <pc:spChg chg="mod">
          <ac:chgData name="Quinn, Sally" userId="8228c7ff-f84b-45f2-bfbb-1671fcb9d0e2" providerId="ADAL" clId="{9D2D337A-AB13-4980-B8B8-F83A91513358}" dt="2021-11-23T13:52:07.271" v="48" actId="400"/>
          <ac:spMkLst>
            <pc:docMk/>
            <pc:sldMk cId="455897600" sldId="351"/>
            <ac:spMk id="6" creationId="{6B414B8F-37D7-44B7-B110-F3C7F1F106EF}"/>
          </ac:spMkLst>
        </pc:spChg>
      </pc:sldChg>
      <pc:sldChg chg="modSp mod">
        <pc:chgData name="Quinn, Sally" userId="8228c7ff-f84b-45f2-bfbb-1671fcb9d0e2" providerId="ADAL" clId="{9D2D337A-AB13-4980-B8B8-F83A91513358}" dt="2021-11-23T13:52:43.525" v="54" actId="400"/>
        <pc:sldMkLst>
          <pc:docMk/>
          <pc:sldMk cId="1117383722" sldId="356"/>
        </pc:sldMkLst>
        <pc:spChg chg="mod">
          <ac:chgData name="Quinn, Sally" userId="8228c7ff-f84b-45f2-bfbb-1671fcb9d0e2" providerId="ADAL" clId="{9D2D337A-AB13-4980-B8B8-F83A91513358}" dt="2021-11-23T13:52:40.805" v="52" actId="400"/>
          <ac:spMkLst>
            <pc:docMk/>
            <pc:sldMk cId="1117383722" sldId="356"/>
            <ac:spMk id="4" creationId="{30EC622E-5515-4883-A1C8-E53862F1EF9D}"/>
          </ac:spMkLst>
        </pc:spChg>
        <pc:spChg chg="mod">
          <ac:chgData name="Quinn, Sally" userId="8228c7ff-f84b-45f2-bfbb-1671fcb9d0e2" providerId="ADAL" clId="{9D2D337A-AB13-4980-B8B8-F83A91513358}" dt="2021-11-23T13:52:43.525" v="54" actId="400"/>
          <ac:spMkLst>
            <pc:docMk/>
            <pc:sldMk cId="1117383722" sldId="356"/>
            <ac:spMk id="5" creationId="{AD0FA79A-13A3-4CC4-A490-0BF2EA709695}"/>
          </ac:spMkLst>
        </pc:spChg>
      </pc:sldChg>
      <pc:sldChg chg="addSp modSp mod">
        <pc:chgData name="Quinn, Sally" userId="8228c7ff-f84b-45f2-bfbb-1671fcb9d0e2" providerId="ADAL" clId="{9D2D337A-AB13-4980-B8B8-F83A91513358}" dt="2021-11-23T13:49:46.840" v="28" actId="1582"/>
        <pc:sldMkLst>
          <pc:docMk/>
          <pc:sldMk cId="2140007804" sldId="359"/>
        </pc:sldMkLst>
        <pc:spChg chg="mod">
          <ac:chgData name="Quinn, Sally" userId="8228c7ff-f84b-45f2-bfbb-1671fcb9d0e2" providerId="ADAL" clId="{9D2D337A-AB13-4980-B8B8-F83A91513358}" dt="2021-11-23T13:49:15.278" v="23" actId="400"/>
          <ac:spMkLst>
            <pc:docMk/>
            <pc:sldMk cId="2140007804" sldId="359"/>
            <ac:spMk id="4" creationId="{789E6038-B0A3-4D44-81B4-E9CCBD371AC3}"/>
          </ac:spMkLst>
        </pc:spChg>
        <pc:spChg chg="mod">
          <ac:chgData name="Quinn, Sally" userId="8228c7ff-f84b-45f2-bfbb-1671fcb9d0e2" providerId="ADAL" clId="{9D2D337A-AB13-4980-B8B8-F83A91513358}" dt="2021-11-23T13:49:12.503" v="21" actId="400"/>
          <ac:spMkLst>
            <pc:docMk/>
            <pc:sldMk cId="2140007804" sldId="359"/>
            <ac:spMk id="6" creationId="{6B414B8F-37D7-44B7-B110-F3C7F1F106EF}"/>
          </ac:spMkLst>
        </pc:spChg>
        <pc:picChg chg="mod">
          <ac:chgData name="Quinn, Sally" userId="8228c7ff-f84b-45f2-bfbb-1671fcb9d0e2" providerId="ADAL" clId="{9D2D337A-AB13-4980-B8B8-F83A91513358}" dt="2021-11-23T13:49:29.280" v="24" actId="207"/>
          <ac:picMkLst>
            <pc:docMk/>
            <pc:sldMk cId="2140007804" sldId="359"/>
            <ac:picMk id="5" creationId="{77AE385F-DF66-604A-9BF0-FD699BE75B00}"/>
          </ac:picMkLst>
        </pc:picChg>
        <pc:cxnChg chg="add mod">
          <ac:chgData name="Quinn, Sally" userId="8228c7ff-f84b-45f2-bfbb-1671fcb9d0e2" providerId="ADAL" clId="{9D2D337A-AB13-4980-B8B8-F83A91513358}" dt="2021-11-23T13:49:46.840" v="28" actId="1582"/>
          <ac:cxnSpMkLst>
            <pc:docMk/>
            <pc:sldMk cId="2140007804" sldId="359"/>
            <ac:cxnSpMk id="3" creationId="{D7EE3D3D-A7E5-45BD-B577-89CDFCDB794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02/12/2021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236931-8A55-4E8B-8207-8C1889BB1345}" type="slidenum">
              <a:rPr lang="en-GB" smtClean="0"/>
              <a:t>1</a:t>
            </a:fld>
            <a:endParaRPr lang="en-GB"/>
          </a:p>
        </p:txBody>
      </p:sp>
    </p:spTree>
    <p:extLst>
      <p:ext uri="{BB962C8B-B14F-4D97-AF65-F5344CB8AC3E}">
        <p14:creationId xmlns:p14="http://schemas.microsoft.com/office/powerpoint/2010/main" val="56639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02/12/2021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20adnodd.pptx"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68E4465-F1DC-460B-BC50-20BEB80F9902}"/>
              </a:ext>
            </a:extLst>
          </p:cNvPr>
          <p:cNvSpPr>
            <a:spLocks noGrp="1"/>
          </p:cNvSpPr>
          <p:nvPr>
            <p:ph type="ctrTitle"/>
          </p:nvPr>
        </p:nvSpPr>
        <p:spPr>
          <a:xfrm>
            <a:off x="554396" y="659877"/>
            <a:ext cx="7772400" cy="3265102"/>
          </a:xfrm>
        </p:spPr>
        <p:txBody>
          <a:bodyPr>
            <a:normAutofit/>
          </a:bodyPr>
          <a:lstStyle/>
          <a:p>
            <a:pPr algn="l"/>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Assessing WJEC </a:t>
            </a:r>
            <a:r>
              <a:rPr lang="en-GB" i="1" dirty="0">
                <a:solidFill>
                  <a:schemeClr val="bg1"/>
                </a:solidFill>
                <a:latin typeface="Arial" panose="020B0604020202020204" pitchFamily="34" charset="0"/>
                <a:cs typeface="Arial" panose="020B0604020202020204" pitchFamily="34" charset="0"/>
              </a:rPr>
              <a:t>GCSE Media Studies</a:t>
            </a:r>
            <a:br>
              <a:rPr lang="en-GB" dirty="0"/>
            </a:br>
            <a:r>
              <a:rPr lang="en-GB" i="1" dirty="0"/>
              <a:t> </a:t>
            </a:r>
            <a:endParaRPr lang="en-GB" dirty="0">
              <a:solidFill>
                <a:schemeClr val="bg1"/>
              </a:solidFill>
            </a:endParaRPr>
          </a:p>
        </p:txBody>
      </p:sp>
    </p:spTree>
    <p:extLst>
      <p:ext uri="{BB962C8B-B14F-4D97-AF65-F5344CB8AC3E}">
        <p14:creationId xmlns:p14="http://schemas.microsoft.com/office/powerpoint/2010/main" val="50897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117848" y="1392911"/>
            <a:ext cx="8568952" cy="6494085"/>
          </a:xfrm>
          <a:prstGeom prst="rect">
            <a:avLst/>
          </a:prstGeom>
          <a:noFill/>
        </p:spPr>
        <p:txBody>
          <a:bodyPr wrap="square" lIns="91440" tIns="45720" rIns="91440" bIns="45720" rtlCol="0" anchor="t">
            <a:spAutoFit/>
          </a:bodyPr>
          <a:lstStyle/>
          <a:p>
            <a:r>
              <a:rPr lang="en-GB" sz="2400" b="1" dirty="0">
                <a:latin typeface="Arial" panose="020B0604020202020204" pitchFamily="34" charset="0"/>
                <a:cs typeface="Arial" panose="020B0604020202020204" pitchFamily="34" charset="0"/>
              </a:rPr>
              <a:t>Characteristics of a less successful textual analysis</a:t>
            </a:r>
          </a:p>
          <a:p>
            <a:r>
              <a:rPr lang="en-GB" sz="2400" b="1" dirty="0">
                <a:latin typeface="Arial"/>
                <a:cs typeface="Arial"/>
              </a:rPr>
              <a:t>(i.e. Unit 1: Section A)</a:t>
            </a:r>
          </a:p>
          <a:p>
            <a:endParaRPr lang="en-GB" sz="2400" b="1" dirty="0">
              <a:latin typeface="Arial"/>
              <a:cs typeface="Arial"/>
            </a:endParaRPr>
          </a:p>
          <a:p>
            <a:r>
              <a:rPr lang="en-GB" sz="2400" b="1" dirty="0">
                <a:latin typeface="Arial"/>
                <a:cs typeface="Arial"/>
              </a:rPr>
              <a:t>A less successful response:</a:t>
            </a:r>
          </a:p>
          <a:p>
            <a:pPr marL="342900" indent="-342900">
              <a:buFont typeface="Arial" panose="020B0604020202020204" pitchFamily="34" charset="0"/>
              <a:buChar char="•"/>
            </a:pPr>
            <a:r>
              <a:rPr lang="en-GB" sz="2400" dirty="0">
                <a:latin typeface="Arial"/>
                <a:cs typeface="Arial"/>
              </a:rPr>
              <a:t>Ignores the stimuli or makes vague reference (if appropriate)</a:t>
            </a:r>
          </a:p>
          <a:p>
            <a:pPr marL="342900" indent="-342900">
              <a:buFont typeface="Arial" panose="020B0604020202020204" pitchFamily="34" charset="0"/>
              <a:buChar char="•"/>
            </a:pPr>
            <a:r>
              <a:rPr lang="en-GB" sz="2400" dirty="0">
                <a:latin typeface="Arial"/>
                <a:cs typeface="Arial"/>
              </a:rPr>
              <a:t>Makes sweeping generalisations</a:t>
            </a:r>
          </a:p>
          <a:p>
            <a:pPr marL="342900" indent="-342900">
              <a:buFont typeface="Arial" panose="020B0604020202020204" pitchFamily="34" charset="0"/>
              <a:buChar char="•"/>
            </a:pPr>
            <a:r>
              <a:rPr lang="en-GB" sz="2400" dirty="0">
                <a:latin typeface="Arial"/>
                <a:cs typeface="Arial"/>
              </a:rPr>
              <a:t>Shows a common-sense understanding of the media concepts being tested by the question</a:t>
            </a:r>
          </a:p>
          <a:p>
            <a:pPr marL="342900" indent="-342900">
              <a:buFont typeface="Arial" panose="020B0604020202020204" pitchFamily="34" charset="0"/>
              <a:buChar char="•"/>
            </a:pPr>
            <a:r>
              <a:rPr lang="en-GB" sz="2400" dirty="0">
                <a:latin typeface="Arial"/>
                <a:cs typeface="Arial"/>
              </a:rPr>
              <a:t>Uses minimal subject terminology</a:t>
            </a:r>
          </a:p>
          <a:p>
            <a:pPr marL="342900" indent="-342900">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a:latin typeface="Arial"/>
                <a:cs typeface="Arial"/>
              </a:rPr>
              <a:t>See OER – 2019, Section A, Example 3</a:t>
            </a:r>
          </a:p>
          <a:p>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25048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302654"/>
            <a:ext cx="8568952" cy="5432256"/>
          </a:xfrm>
          <a:prstGeom prst="rect">
            <a:avLst/>
          </a:prstGeom>
          <a:noFill/>
        </p:spPr>
        <p:txBody>
          <a:bodyPr wrap="square" lIns="91440" tIns="45720" rIns="91440" bIns="45720" rtlCol="0" anchor="t">
            <a:spAutoFit/>
          </a:bodyPr>
          <a:lstStyle/>
          <a:p>
            <a:r>
              <a:rPr lang="en-GB" sz="2400" b="1" dirty="0">
                <a:latin typeface="Arial" panose="020B0604020202020204" pitchFamily="34" charset="0"/>
                <a:cs typeface="Arial" panose="020B0604020202020204" pitchFamily="34" charset="0"/>
              </a:rPr>
              <a:t>Characteristics of a successful industry-focused response</a:t>
            </a:r>
          </a:p>
          <a:p>
            <a:r>
              <a:rPr lang="en-GB" sz="2400" b="1" dirty="0">
                <a:latin typeface="Arial"/>
                <a:cs typeface="Arial"/>
              </a:rPr>
              <a:t>(i.e. Unit 1 – Section B, Unit 2 Sections A or B)</a:t>
            </a:r>
            <a:endParaRPr lang="en-GB" sz="2400" b="1">
              <a:latin typeface="Arial"/>
              <a:cs typeface="Arial"/>
            </a:endParaRPr>
          </a:p>
          <a:p>
            <a:endParaRPr lang="en-GB" sz="2400" b="1" dirty="0">
              <a:latin typeface="Arial"/>
              <a:cs typeface="Calibri"/>
            </a:endParaRPr>
          </a:p>
          <a:p>
            <a:r>
              <a:rPr lang="en-GB" sz="2100" b="1" dirty="0">
                <a:latin typeface="Arial"/>
                <a:cs typeface="Arial"/>
              </a:rPr>
              <a:t>A successful response:</a:t>
            </a:r>
            <a:endParaRPr lang="en-GB" sz="2100" b="1">
              <a:latin typeface="Arial"/>
              <a:cs typeface="Arial"/>
            </a:endParaRPr>
          </a:p>
          <a:p>
            <a:pPr marL="342900" indent="-342900">
              <a:buFont typeface="Arial" panose="020B0604020202020204" pitchFamily="34" charset="0"/>
              <a:buChar char="•"/>
            </a:pPr>
            <a:r>
              <a:rPr lang="en-US" sz="2100" dirty="0">
                <a:latin typeface="Arial"/>
                <a:cs typeface="Arial"/>
              </a:rPr>
              <a:t>Makes specific reference to case studies</a:t>
            </a:r>
          </a:p>
          <a:p>
            <a:pPr marL="342900" indent="-342900">
              <a:buFont typeface="Arial" panose="020B0604020202020204" pitchFamily="34" charset="0"/>
              <a:buChar char="•"/>
            </a:pPr>
            <a:r>
              <a:rPr lang="en-US" sz="2100" dirty="0">
                <a:latin typeface="Arial"/>
                <a:cs typeface="Arial"/>
              </a:rPr>
              <a:t>Case studies are written about in a detailed and thorough way</a:t>
            </a:r>
          </a:p>
          <a:p>
            <a:pPr marL="342900" indent="-342900">
              <a:buFont typeface="Arial" panose="020B0604020202020204" pitchFamily="34" charset="0"/>
              <a:buChar char="•"/>
            </a:pPr>
            <a:r>
              <a:rPr lang="en-US" sz="2100" dirty="0">
                <a:latin typeface="Arial"/>
                <a:cs typeface="Arial"/>
              </a:rPr>
              <a:t>Engages in relevant discussions about media representations and audiences</a:t>
            </a:r>
          </a:p>
          <a:p>
            <a:pPr marL="342900" indent="-342900">
              <a:buFont typeface="Arial" panose="020B0604020202020204" pitchFamily="34" charset="0"/>
              <a:buChar char="•"/>
            </a:pPr>
            <a:r>
              <a:rPr lang="en-US" sz="2100" dirty="0">
                <a:latin typeface="Arial"/>
                <a:cs typeface="Arial"/>
              </a:rPr>
              <a:t>Stays focused on the question</a:t>
            </a:r>
          </a:p>
          <a:p>
            <a:pPr marL="342900" indent="-342900">
              <a:buFont typeface="Arial" panose="020B0604020202020204" pitchFamily="34" charset="0"/>
              <a:buChar char="•"/>
            </a:pPr>
            <a:r>
              <a:rPr lang="en-US" sz="2100" dirty="0">
                <a:latin typeface="Arial"/>
                <a:cs typeface="Arial"/>
              </a:rPr>
              <a:t>Develops or attempts to develop an argument or take a view</a:t>
            </a:r>
          </a:p>
          <a:p>
            <a:pPr marL="342900" indent="-342900">
              <a:buFont typeface="Arial" panose="020B0604020202020204" pitchFamily="34" charset="0"/>
              <a:buChar char="•"/>
            </a:pPr>
            <a:r>
              <a:rPr lang="en-US" sz="2100" dirty="0">
                <a:latin typeface="Arial"/>
                <a:cs typeface="Arial"/>
              </a:rPr>
              <a:t>Uses appropriate subject specific terminology</a:t>
            </a:r>
          </a:p>
          <a:p>
            <a:endParaRPr lang="en-US" sz="2100" dirty="0">
              <a:latin typeface="Arial" panose="020B0604020202020204" pitchFamily="34" charset="0"/>
              <a:cs typeface="Arial" panose="020B0604020202020204" pitchFamily="34" charset="0"/>
            </a:endParaRPr>
          </a:p>
          <a:p>
            <a:r>
              <a:rPr lang="en-US" sz="2100" b="1" dirty="0">
                <a:latin typeface="Arial"/>
                <a:cs typeface="Arial"/>
              </a:rPr>
              <a:t>See OER, Unit 2: Question 1d - Example 1 or Question 3 - Example </a:t>
            </a:r>
            <a:r>
              <a:rPr lang="en-US" b="1" dirty="0">
                <a:latin typeface="Arial"/>
                <a:cs typeface="Arial"/>
              </a:rPr>
              <a:t>1</a:t>
            </a:r>
            <a:endParaRPr lang="en-GB" b="1">
              <a:latin typeface="Arial"/>
              <a:cs typeface="Arial"/>
            </a:endParaRPr>
          </a:p>
          <a:p>
            <a:pPr lvl="0"/>
            <a:endParaRPr lang="en-GB" sz="2000" dirty="0"/>
          </a:p>
        </p:txBody>
      </p:sp>
      <p:sp>
        <p:nvSpPr>
          <p:cNvPr id="3" name="Rectangle 1">
            <a:extLst>
              <a:ext uri="{FF2B5EF4-FFF2-40B4-BE49-F238E27FC236}">
                <a16:creationId xmlns:a16="http://schemas.microsoft.com/office/drawing/2014/main" id="{76FCF974-E1F9-1A4D-8821-691F41BA79A5}"/>
              </a:ext>
            </a:extLst>
          </p:cNvPr>
          <p:cNvSpPr>
            <a:spLocks noChangeArrowheads="1"/>
          </p:cNvSpPr>
          <p:nvPr/>
        </p:nvSpPr>
        <p:spPr bwMode="auto">
          <a:xfrm>
            <a:off x="4164361" y="2069025"/>
            <a:ext cx="57490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821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6494085"/>
          </a:xfrm>
          <a:prstGeom prst="rect">
            <a:avLst/>
          </a:prstGeom>
          <a:noFill/>
        </p:spPr>
        <p:txBody>
          <a:bodyPr wrap="square" lIns="91440" tIns="45720" rIns="91440" bIns="45720" rtlCol="0" anchor="t">
            <a:spAutoFit/>
          </a:bodyPr>
          <a:lstStyle/>
          <a:p>
            <a:r>
              <a:rPr lang="en-GB" sz="2400" b="1" dirty="0">
                <a:latin typeface="Arial" panose="020B0604020202020204" pitchFamily="34" charset="0"/>
                <a:cs typeface="Arial" panose="020B0604020202020204" pitchFamily="34" charset="0"/>
              </a:rPr>
              <a:t>Characteristics of a less successful industry-focused response</a:t>
            </a:r>
          </a:p>
          <a:p>
            <a:r>
              <a:rPr lang="en-GB" sz="2400" b="1" dirty="0">
                <a:latin typeface="Arial"/>
                <a:cs typeface="Arial"/>
              </a:rPr>
              <a:t>(i.e. Unit 1 – Section B, Unit 2 Sections A or B)</a:t>
            </a:r>
          </a:p>
          <a:p>
            <a:endParaRPr lang="en-GB" sz="2400" b="1" dirty="0">
              <a:latin typeface="Arial"/>
              <a:cs typeface="Arial"/>
            </a:endParaRPr>
          </a:p>
          <a:p>
            <a:r>
              <a:rPr lang="en-GB" sz="2400" b="1" dirty="0">
                <a:latin typeface="Arial"/>
                <a:cs typeface="Arial"/>
              </a:rPr>
              <a:t>A less successful response:</a:t>
            </a:r>
          </a:p>
          <a:p>
            <a:pPr marL="342900" indent="-342900">
              <a:buFont typeface="Arial" panose="020B0604020202020204" pitchFamily="34" charset="0"/>
              <a:buChar char="•"/>
            </a:pPr>
            <a:r>
              <a:rPr lang="en-US" sz="2400" dirty="0">
                <a:latin typeface="Arial"/>
                <a:cs typeface="Arial"/>
              </a:rPr>
              <a:t>Makes vague or minimal reference to case studies</a:t>
            </a:r>
          </a:p>
          <a:p>
            <a:pPr marL="342900" indent="-342900">
              <a:buFont typeface="Arial" panose="020B0604020202020204" pitchFamily="34" charset="0"/>
              <a:buChar char="•"/>
            </a:pPr>
            <a:r>
              <a:rPr lang="en-US" sz="2400" dirty="0">
                <a:latin typeface="Arial"/>
                <a:cs typeface="Arial"/>
              </a:rPr>
              <a:t>Straightforward or common-sense understanding of media representations and audiences</a:t>
            </a:r>
          </a:p>
          <a:p>
            <a:pPr marL="342900" indent="-342900">
              <a:buFont typeface="Arial" panose="020B0604020202020204" pitchFamily="34" charset="0"/>
              <a:buChar char="•"/>
            </a:pPr>
            <a:r>
              <a:rPr lang="en-US" sz="2400" dirty="0">
                <a:latin typeface="Arial"/>
                <a:cs typeface="Arial"/>
              </a:rPr>
              <a:t>Strays from the question – a ‘downloaded’ response</a:t>
            </a:r>
            <a:endParaRPr lang="en-GB" sz="2400" b="1" dirty="0">
              <a:latin typeface="Arial"/>
              <a:cs typeface="Arial"/>
            </a:endParaRPr>
          </a:p>
          <a:p>
            <a:pPr marL="342900" indent="-342900">
              <a:buFont typeface="Arial" panose="020B0604020202020204" pitchFamily="34" charset="0"/>
              <a:buChar char="•"/>
            </a:pPr>
            <a:r>
              <a:rPr lang="en-GB" sz="2400" dirty="0">
                <a:latin typeface="Arial"/>
                <a:cs typeface="Arial"/>
              </a:rPr>
              <a:t>Uses minimal subject terminology</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b="1" dirty="0">
                <a:latin typeface="Arial"/>
                <a:cs typeface="Arial"/>
              </a:rPr>
              <a:t>See OER, Unit 2: Question 3 - Example 3 or Question 1d - Example 1</a:t>
            </a:r>
            <a:endParaRPr lang="en-GB" sz="2400" b="1" dirty="0">
              <a:latin typeface="Arial"/>
              <a:cs typeface="Arial"/>
            </a:endParaRPr>
          </a:p>
          <a:p>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205701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692696"/>
            <a:ext cx="7772400" cy="1470025"/>
          </a:xfrm>
        </p:spPr>
        <p:txBody>
          <a:bodyPr>
            <a:normAutofit fontScale="90000"/>
          </a:bodyPr>
          <a:lstStyle/>
          <a:p>
            <a:pPr algn="l"/>
            <a:br>
              <a:rPr lang="en-GB" dirty="0"/>
            </a:br>
            <a:br>
              <a:rPr lang="en-GB" dirty="0"/>
            </a:br>
            <a:r>
              <a:rPr lang="en-GB" b="1" dirty="0">
                <a:solidFill>
                  <a:schemeClr val="bg1"/>
                </a:solidFill>
                <a:latin typeface="Arial" panose="020B0604020202020204" pitchFamily="34" charset="0"/>
                <a:cs typeface="Arial" panose="020B0604020202020204" pitchFamily="34" charset="0"/>
              </a:rPr>
              <a:t>Any Questions?</a:t>
            </a:r>
            <a:br>
              <a:rPr lang="en-GB" dirty="0"/>
            </a:br>
            <a:br>
              <a:rPr lang="en-GB" dirty="0">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GB" sz="2700" dirty="0"/>
            </a:br>
            <a:br>
              <a:rPr lang="en-GB" dirty="0"/>
            </a:br>
            <a:r>
              <a:rPr lang="en-GB" sz="2200" dirty="0">
                <a:solidFill>
                  <a:schemeClr val="bg1"/>
                </a:solidFill>
                <a:latin typeface="Arial" panose="020B0604020202020204" pitchFamily="34" charset="0"/>
                <a:cs typeface="Arial" panose="020B0604020202020204" pitchFamily="34" charset="0"/>
              </a:rPr>
              <a:t>media@wjec.co.uk</a:t>
            </a:r>
          </a:p>
        </p:txBody>
      </p:sp>
    </p:spTree>
    <p:extLst>
      <p:ext uri="{BB962C8B-B14F-4D97-AF65-F5344CB8AC3E}">
        <p14:creationId xmlns:p14="http://schemas.microsoft.com/office/powerpoint/2010/main" val="40529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200" dirty="0"/>
              <a:t>Marking criteria generally take two forms:</a:t>
            </a:r>
          </a:p>
          <a:p>
            <a:pPr lvl="0"/>
            <a:endParaRPr lang="en-GB" sz="2200" dirty="0"/>
          </a:p>
          <a:p>
            <a:pPr marL="342900" lvl="0" indent="-342900">
              <a:buFont typeface="Arial" panose="020B0604020202020204" pitchFamily="34" charset="0"/>
              <a:buChar char="•"/>
            </a:pPr>
            <a:r>
              <a:rPr lang="en-GB" sz="2200" dirty="0"/>
              <a:t>objective marking- generally for low tariff responses, where knowledge of objective information is being assessed</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the exercising of academic judgement via:</a:t>
            </a:r>
          </a:p>
          <a:p>
            <a:pPr marL="1085850" lvl="1" indent="-342900">
              <a:buFont typeface="Arial" panose="020B0604020202020204" pitchFamily="34" charset="0"/>
              <a:buChar char="•"/>
            </a:pPr>
            <a:r>
              <a:rPr lang="en-GB" sz="2200" dirty="0"/>
              <a:t>an assessment grid setting out criteria for different levels of response </a:t>
            </a:r>
          </a:p>
          <a:p>
            <a:pPr marL="1085850" lvl="1" indent="-342900">
              <a:buFont typeface="Arial" panose="020B0604020202020204" pitchFamily="34" charset="0"/>
              <a:buChar char="•"/>
            </a:pPr>
            <a:r>
              <a:rPr lang="en-GB" sz="2200" dirty="0"/>
              <a:t>indicative content, that is, an indication of the kind of content responses may include.</a:t>
            </a:r>
          </a:p>
          <a:p>
            <a:r>
              <a:rPr lang="en-GB" sz="22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exercising academic judgement through levels of response marking schemes</a:t>
            </a:r>
          </a:p>
          <a:p>
            <a:endParaRPr lang="en-GB" b="1" dirty="0"/>
          </a:p>
          <a:p>
            <a:pPr marL="342900" lvl="0" indent="-342900">
              <a:buFont typeface="Arial" panose="020B0604020202020204" pitchFamily="34" charset="0"/>
              <a:buChar char="•"/>
            </a:pPr>
            <a:r>
              <a:rPr lang="en-GB" sz="1800" dirty="0"/>
              <a:t>First - identify the appropriate band a learner’s response falls into according to the criteria. Award a band where the learner’s response covers the </a:t>
            </a:r>
            <a:r>
              <a:rPr lang="en-GB" sz="1800" b="1" dirty="0"/>
              <a:t>majority </a:t>
            </a:r>
            <a:r>
              <a:rPr lang="en-GB" sz="1800" dirty="0"/>
              <a:t>of the criteria.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Second - award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Indicative content is not exhaustive and other valid responses may be credited.</a:t>
            </a:r>
          </a:p>
        </p:txBody>
      </p:sp>
    </p:spTree>
    <p:extLst>
      <p:ext uri="{BB962C8B-B14F-4D97-AF65-F5344CB8AC3E}">
        <p14:creationId xmlns:p14="http://schemas.microsoft.com/office/powerpoint/2010/main" val="3202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lIns="91440" tIns="45720" rIns="91440" bIns="45720" anchor="t"/>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Use of subject terminology</a:t>
            </a:r>
            <a:r>
              <a:rPr lang="en-GB" dirty="0"/>
              <a:t>.   </a:t>
            </a:r>
          </a:p>
          <a:p>
            <a:pPr lvl="0"/>
            <a:endParaRPr lang="en-GB" dirty="0"/>
          </a:p>
          <a:p>
            <a:pPr marL="342900" lvl="0" indent="-342900">
              <a:buFont typeface="Arial" panose="020B0604020202020204" pitchFamily="34" charset="0"/>
              <a:buChar char="•"/>
            </a:pPr>
            <a:r>
              <a:rPr lang="en-GB" dirty="0"/>
              <a:t>Use of appropriate terminology is rewarded within the marking criteria. </a:t>
            </a:r>
          </a:p>
          <a:p>
            <a:pPr lvl="0"/>
            <a:endParaRPr lang="en-GB" dirty="0"/>
          </a:p>
          <a:p>
            <a:pPr marL="342900" lvl="0" indent="-342900">
              <a:buFont typeface="Arial" panose="020B0604020202020204" pitchFamily="34" charset="0"/>
              <a:buChar char="•"/>
            </a:pPr>
            <a:r>
              <a:rPr lang="en-GB" dirty="0">
                <a:latin typeface="Arial"/>
                <a:cs typeface="Arial"/>
              </a:rPr>
              <a:t>Unless there is a specific requirement within a question, learners may also be awarded marks where the answer is accurate but expressed in their own words.</a:t>
            </a:r>
          </a:p>
          <a:p>
            <a:pPr lvl="0"/>
            <a:endParaRPr lang="en-GB" dirty="0"/>
          </a:p>
          <a:p>
            <a:pPr marL="342900" lvl="0" indent="-342900">
              <a:buFont typeface="Arial" panose="020B0604020202020204" pitchFamily="34" charset="0"/>
              <a:buChar char="•"/>
            </a:pPr>
            <a:r>
              <a:rPr lang="en-GB" dirty="0">
                <a:latin typeface="Arial"/>
                <a:cs typeface="Arial"/>
              </a:rPr>
              <a:t>Use of subject terminology can be rewarded in exam responses (particularly those with a higher tariff) and research and evaluation of NEA.</a:t>
            </a:r>
          </a:p>
          <a:p>
            <a:endParaRPr lang="en-GB" sz="2400" b="1" dirty="0"/>
          </a:p>
        </p:txBody>
      </p:sp>
    </p:spTree>
    <p:extLst>
      <p:ext uri="{BB962C8B-B14F-4D97-AF65-F5344CB8AC3E}">
        <p14:creationId xmlns:p14="http://schemas.microsoft.com/office/powerpoint/2010/main" val="1526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r>
              <a:rPr lang="en-GB" dirty="0"/>
              <a:t>WJEC has a consistent way of addressing rubric infringements across all our qualifications. Below is a list of the possible infringements which sometimes occur for this qualification</a:t>
            </a:r>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4244868869"/>
              </p:ext>
            </p:extLst>
          </p:nvPr>
        </p:nvGraphicFramePr>
        <p:xfrm>
          <a:off x="558800" y="3429000"/>
          <a:ext cx="7901632" cy="3023801"/>
        </p:xfrm>
        <a:graphic>
          <a:graphicData uri="http://schemas.openxmlformats.org/drawingml/2006/table">
            <a:tbl>
              <a:tblPr firstRow="1" bandRow="1">
                <a:tableStyleId>{5C22544A-7EE6-4342-B048-85BDC9FD1C3A}</a:tableStyleId>
              </a:tblPr>
              <a:tblGrid>
                <a:gridCol w="2501032">
                  <a:extLst>
                    <a:ext uri="{9D8B030D-6E8A-4147-A177-3AD203B41FA5}">
                      <a16:colId xmlns:a16="http://schemas.microsoft.com/office/drawing/2014/main" val="3119963982"/>
                    </a:ext>
                  </a:extLst>
                </a:gridCol>
                <a:gridCol w="5400600">
                  <a:extLst>
                    <a:ext uri="{9D8B030D-6E8A-4147-A177-3AD203B41FA5}">
                      <a16:colId xmlns:a16="http://schemas.microsoft.com/office/drawing/2014/main" val="1991654297"/>
                    </a:ext>
                  </a:extLst>
                </a:gridCol>
              </a:tblGrid>
              <a:tr h="372041">
                <a:tc>
                  <a:txBody>
                    <a:bodyPr/>
                    <a:lstStyle/>
                    <a:p>
                      <a:pPr algn="ctr"/>
                      <a:r>
                        <a:rPr lang="en-GB" dirty="0"/>
                        <a:t>Type of infringement</a:t>
                      </a:r>
                    </a:p>
                  </a:txBody>
                  <a:tcPr/>
                </a:tc>
                <a:tc>
                  <a:txBody>
                    <a:bodyPr/>
                    <a:lstStyle/>
                    <a:p>
                      <a:pPr algn="ctr"/>
                      <a:r>
                        <a:rPr lang="en-GB" dirty="0"/>
                        <a:t>Action</a:t>
                      </a:r>
                    </a:p>
                  </a:txBody>
                  <a:tcPr/>
                </a:tc>
                <a:extLst>
                  <a:ext uri="{0D108BD9-81ED-4DB2-BD59-A6C34878D82A}">
                    <a16:rowId xmlns:a16="http://schemas.microsoft.com/office/drawing/2014/main" val="2455063329"/>
                  </a:ext>
                </a:extLst>
              </a:tr>
              <a:tr h="372041">
                <a:tc>
                  <a:txBody>
                    <a:bodyPr/>
                    <a:lstStyle/>
                    <a:p>
                      <a:r>
                        <a:rPr lang="en-GB" dirty="0"/>
                        <a:t>Answering more than the stipulated number of questions</a:t>
                      </a:r>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Mark all optional questions that the learner has attempted.  </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Determine which of the attempted routes through the rubric elicits the highest mark. </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Award highest mark.</a:t>
                      </a:r>
                      <a:endParaRPr lang="en-GB" dirty="0"/>
                    </a:p>
                  </a:txBody>
                  <a:tcPr/>
                </a:tc>
                <a:extLst>
                  <a:ext uri="{0D108BD9-81ED-4DB2-BD59-A6C34878D82A}">
                    <a16:rowId xmlns:a16="http://schemas.microsoft.com/office/drawing/2014/main" val="1646666690"/>
                  </a:ext>
                </a:extLst>
              </a:tr>
              <a:tr h="372041">
                <a:tc>
                  <a:txBody>
                    <a:bodyPr/>
                    <a:lstStyle/>
                    <a:p>
                      <a:r>
                        <a:rPr lang="en-GB" sz="1800" kern="1200" dirty="0">
                          <a:solidFill>
                            <a:schemeClr val="dk1"/>
                          </a:solidFill>
                          <a:effectLst/>
                          <a:latin typeface="+mn-lt"/>
                          <a:ea typeface="+mn-ea"/>
                          <a:cs typeface="+mn-cs"/>
                        </a:rPr>
                        <a:t>Ticking/indicating more than the stipulated number of answers </a:t>
                      </a:r>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Mark all responses offered by the learner.</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Total the number of marks</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Deduct one mark for every additional response circled over the number stipulated in the question.</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3480370680"/>
              </p:ext>
            </p:extLst>
          </p:nvPr>
        </p:nvGraphicFramePr>
        <p:xfrm>
          <a:off x="755576" y="2276872"/>
          <a:ext cx="7704856" cy="391343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119963982"/>
                    </a:ext>
                  </a:extLst>
                </a:gridCol>
                <a:gridCol w="5472608">
                  <a:extLst>
                    <a:ext uri="{9D8B030D-6E8A-4147-A177-3AD203B41FA5}">
                      <a16:colId xmlns:a16="http://schemas.microsoft.com/office/drawing/2014/main" val="1991654297"/>
                    </a:ext>
                  </a:extLst>
                </a:gridCol>
              </a:tblGrid>
              <a:tr h="438712">
                <a:tc>
                  <a:txBody>
                    <a:bodyPr/>
                    <a:lstStyle/>
                    <a:p>
                      <a:pPr algn="ctr"/>
                      <a:r>
                        <a:rPr lang="en-GB" dirty="0"/>
                        <a:t>Type of infringement</a:t>
                      </a:r>
                    </a:p>
                  </a:txBody>
                  <a:tcPr/>
                </a:tc>
                <a:tc>
                  <a:txBody>
                    <a:bodyPr/>
                    <a:lstStyle/>
                    <a:p>
                      <a:pPr algn="ctr"/>
                      <a:r>
                        <a:rPr lang="en-GB" dirty="0"/>
                        <a:t>Action</a:t>
                      </a:r>
                    </a:p>
                  </a:txBody>
                  <a:tcPr/>
                </a:tc>
                <a:extLst>
                  <a:ext uri="{0D108BD9-81ED-4DB2-BD59-A6C34878D82A}">
                    <a16:rowId xmlns:a16="http://schemas.microsoft.com/office/drawing/2014/main" val="2455063329"/>
                  </a:ext>
                </a:extLst>
              </a:tr>
              <a:tr h="2048699">
                <a:tc>
                  <a:txBody>
                    <a:bodyPr/>
                    <a:lstStyle/>
                    <a:p>
                      <a:r>
                        <a:rPr lang="en-GB" sz="1800" kern="1200" dirty="0">
                          <a:solidFill>
                            <a:schemeClr val="dk1"/>
                          </a:solidFill>
                          <a:effectLst/>
                          <a:latin typeface="+mn-lt"/>
                          <a:ea typeface="+mn-ea"/>
                          <a:cs typeface="+mn-cs"/>
                        </a:rPr>
                        <a:t>Incorrect numbering of an answer (unconstrained papers)</a:t>
                      </a:r>
                      <a:endParaRPr lang="en-GB" dirty="0"/>
                    </a:p>
                  </a:txBody>
                  <a:tcPr/>
                </a:tc>
                <a:tc>
                  <a:txBody>
                    <a:bodyPr/>
                    <a:lstStyle/>
                    <a:p>
                      <a:pPr marL="285750" indent="-285750">
                        <a:buFont typeface="Arial" panose="020B0604020202020204" pitchFamily="34" charset="0"/>
                        <a:buChar char="•"/>
                      </a:pPr>
                      <a:r>
                        <a:rPr lang="en-GB" sz="1800" kern="1200" dirty="0">
                          <a:solidFill>
                            <a:schemeClr val="dk1"/>
                          </a:solidFill>
                          <a:effectLst/>
                          <a:latin typeface="+mn-lt"/>
                          <a:ea typeface="+mn-ea"/>
                          <a:cs typeface="+mn-cs"/>
                        </a:rPr>
                        <a:t>If it is obvious which question is being answered, award marks as per the marking scheme for the question focused on by the candidate.</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If there is creditworthy material relevant to both questions 7 and 8, under question 8, award marks for the question 8 and where possible consider additional information for question 7 if question 7 has not been attempted. Do not double credit for both question 7 and 8. </a:t>
                      </a:r>
                      <a:endParaRPr lang="en-GB"/>
                    </a:p>
                  </a:txBody>
                  <a:tcPr/>
                </a:tc>
                <a:extLst>
                  <a:ext uri="{0D108BD9-81ED-4DB2-BD59-A6C34878D82A}">
                    <a16:rowId xmlns:a16="http://schemas.microsoft.com/office/drawing/2014/main" val="1646666690"/>
                  </a:ext>
                </a:extLst>
              </a:tr>
              <a:tr h="438712">
                <a:tc>
                  <a:txBody>
                    <a:bodyPr/>
                    <a:lstStyle/>
                    <a:p>
                      <a:pPr lvl="0">
                        <a:buNone/>
                      </a:pPr>
                      <a:r>
                        <a:rPr lang="en-GB" sz="1800" kern="1200" dirty="0">
                          <a:solidFill>
                            <a:schemeClr val="dk1"/>
                          </a:solidFill>
                          <a:effectLst/>
                          <a:latin typeface="+mn-lt"/>
                          <a:ea typeface="+mn-ea"/>
                          <a:cs typeface="+mn-cs"/>
                        </a:rPr>
                        <a:t>Where the correct answer has been clearly crossed out.</a:t>
                      </a:r>
                      <a:endParaRPr lang="en-GB"/>
                    </a:p>
                  </a:txBody>
                  <a:tcPr/>
                </a:tc>
                <a:tc>
                  <a:txBody>
                    <a:bodyPr/>
                    <a:lstStyle/>
                    <a:p>
                      <a:pPr marL="285750" lvl="0" indent="-285750">
                        <a:buFont typeface="Arial"/>
                        <a:buChar char="•"/>
                      </a:pPr>
                      <a:r>
                        <a:rPr lang="en-GB" sz="1800" kern="1200" dirty="0">
                          <a:solidFill>
                            <a:schemeClr val="dk1"/>
                          </a:solidFill>
                          <a:effectLst/>
                          <a:latin typeface="+mn-lt"/>
                          <a:ea typeface="+mn-ea"/>
                          <a:cs typeface="+mn-cs"/>
                        </a:rPr>
                        <a:t>If the learner writes and then crosses out the correct answer, do not award the mark, even if no other answer is offered.</a:t>
                      </a:r>
                      <a:endParaRPr lang="en-GB"/>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52815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9"/>
            <a:ext cx="8613408" cy="7386638"/>
          </a:xfrm>
          <a:prstGeom prst="rect">
            <a:avLst/>
          </a:prstGeom>
          <a:noFill/>
        </p:spPr>
        <p:txBody>
          <a:bodyPr wrap="square" lIns="91440" tIns="45720" rIns="91440" bIns="45720" rtlCol="0" anchor="t">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solidFill>
                <a:srgbClr val="FF0000"/>
              </a:solidFill>
            </a:endParaRPr>
          </a:p>
          <a:p>
            <a:r>
              <a:rPr lang="en-GB" b="1" dirty="0">
                <a:latin typeface="Arial"/>
                <a:cs typeface="Arial"/>
              </a:rPr>
              <a:t>Unit 1:</a:t>
            </a:r>
          </a:p>
          <a:p>
            <a:pPr marL="285750" indent="-285750">
              <a:buFont typeface="Arial" panose="020B0604020202020204" pitchFamily="34" charset="0"/>
              <a:buChar char="•"/>
            </a:pPr>
            <a:r>
              <a:rPr lang="en-GB" dirty="0">
                <a:latin typeface="Arial"/>
                <a:cs typeface="Arial"/>
              </a:rPr>
              <a:t>Unit 1 provides an important foundation for analysing media products</a:t>
            </a:r>
          </a:p>
          <a:p>
            <a:pPr marL="285750" indent="-285750">
              <a:buFont typeface="Arial" panose="020B0604020202020204" pitchFamily="34" charset="0"/>
              <a:buChar char="•"/>
            </a:pPr>
            <a:r>
              <a:rPr lang="en-GB" dirty="0">
                <a:latin typeface="Arial"/>
                <a:cs typeface="Arial"/>
              </a:rPr>
              <a:t>Learners will develop their ability to analyse meanings and representations within media products and industries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a:cs typeface="Arial"/>
              </a:rPr>
              <a:t>Unit 2*:</a:t>
            </a:r>
          </a:p>
          <a:p>
            <a:pPr marL="285750" indent="-285750">
              <a:buFont typeface="Arial" panose="020B0604020202020204" pitchFamily="34" charset="0"/>
              <a:buChar char="•"/>
            </a:pPr>
            <a:r>
              <a:rPr lang="en-GB" dirty="0">
                <a:latin typeface="Arial"/>
                <a:cs typeface="Arial"/>
              </a:rPr>
              <a:t>Unit 2 involves the in-depth study of two media forms: television and Hollywood film</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Learners will gain a deeper knowledge and understanding of key media concepts - media language, representation, media industries and media audiences.</a:t>
            </a:r>
          </a:p>
          <a:p>
            <a:r>
              <a:rPr lang="en-GB" dirty="0">
                <a:latin typeface="Arial"/>
                <a:cs typeface="Arial"/>
              </a:rPr>
              <a:t>*This year it is expected that candidates may have studied a selection of the above rather than all</a:t>
            </a:r>
          </a:p>
          <a:p>
            <a:endParaRPr lang="en-GB" dirty="0">
              <a:latin typeface="Arial" panose="020B0604020202020204" pitchFamily="34" charset="0"/>
              <a:cs typeface="Arial" panose="020B0604020202020204" pitchFamily="34" charset="0"/>
            </a:endParaRPr>
          </a:p>
          <a:p>
            <a:r>
              <a:rPr lang="en-GB" b="1" dirty="0">
                <a:latin typeface="Arial"/>
                <a:cs typeface="Arial"/>
              </a:rPr>
              <a:t>Unit 3:</a:t>
            </a:r>
          </a:p>
          <a:p>
            <a:pPr marL="285750" indent="-285750">
              <a:buFont typeface="Arial" panose="020B0604020202020204" pitchFamily="34" charset="0"/>
              <a:buChar char="•"/>
            </a:pPr>
            <a:r>
              <a:rPr lang="en-GB" dirty="0">
                <a:latin typeface="Arial"/>
                <a:cs typeface="Arial"/>
              </a:rPr>
              <a:t>This unit requires learners to develop and apply their knowledge and understanding of media key concepts to a practical production.</a:t>
            </a:r>
          </a:p>
          <a:p>
            <a:endParaRPr lang="en-GB" sz="2200" dirty="0">
              <a:solidFill>
                <a:srgbClr val="FF0000"/>
              </a:solidFill>
              <a:latin typeface="Arial" panose="020B0604020202020204" pitchFamily="34" charset="0"/>
              <a:cs typeface="Arial" panose="020B0604020202020204" pitchFamily="34" charset="0"/>
            </a:endParaRPr>
          </a:p>
          <a:p>
            <a:endParaRPr lang="en-GB" sz="2000" dirty="0">
              <a:solidFill>
                <a:srgbClr val="000000"/>
              </a:solidFill>
              <a:latin typeface="Calibri"/>
              <a:cs typeface="Calibri"/>
            </a:endParaRPr>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418423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282264"/>
            <a:ext cx="8568952" cy="8125301"/>
          </a:xfrm>
          <a:prstGeom prst="rect">
            <a:avLst/>
          </a:prstGeom>
          <a:noFill/>
        </p:spPr>
        <p:txBody>
          <a:bodyPr wrap="square" lIns="91440" tIns="45720" rIns="91440" bIns="45720" rtlCol="0" anchor="t">
            <a:spAutoFit/>
          </a:bodyPr>
          <a:lstStyle/>
          <a:p>
            <a:r>
              <a:rPr lang="en-GB" sz="2200" b="1" dirty="0">
                <a:latin typeface="Arial" panose="020B0604020202020204" pitchFamily="34" charset="0"/>
                <a:cs typeface="Arial" panose="020B0604020202020204" pitchFamily="34" charset="0"/>
              </a:rPr>
              <a:t>Assessment Criteria: Units 1 &amp; 2</a:t>
            </a:r>
          </a:p>
          <a:p>
            <a:endParaRPr lang="en-GB" sz="2400" dirty="0">
              <a:solidFill>
                <a:srgbClr val="FF0000"/>
              </a:solidFill>
            </a:endParaRPr>
          </a:p>
          <a:p>
            <a:r>
              <a:rPr lang="en-GB" b="1" dirty="0">
                <a:latin typeface="Arial"/>
                <a:cs typeface="Arial"/>
              </a:rPr>
              <a:t>Band 5: </a:t>
            </a:r>
            <a:r>
              <a:rPr lang="en-GB" dirty="0">
                <a:latin typeface="Arial"/>
                <a:cs typeface="Arial"/>
              </a:rPr>
              <a:t>‘Excellent’ MEANS detailed analysis, concise &amp; focused – the response answers the question, demonstrates confident use of terminology, and consistent display of knowledge and understanding</a:t>
            </a:r>
          </a:p>
          <a:p>
            <a:endParaRPr lang="en-GB" dirty="0">
              <a:latin typeface="Arial"/>
              <a:cs typeface="Arial"/>
            </a:endParaRPr>
          </a:p>
          <a:p>
            <a:r>
              <a:rPr lang="en-GB" b="1" dirty="0">
                <a:latin typeface="Arial"/>
                <a:cs typeface="Arial"/>
              </a:rPr>
              <a:t>Band 4: </a:t>
            </a:r>
            <a:r>
              <a:rPr lang="en-GB" dirty="0">
                <a:latin typeface="Arial"/>
                <a:cs typeface="Arial"/>
              </a:rPr>
              <a:t>‘Good’ MEANS reasonably detailed analysis –the response is focused on question, there is good use of terminology, the response displays regular knowledge and understanding</a:t>
            </a:r>
          </a:p>
          <a:p>
            <a:endParaRPr lang="en-GB" dirty="0">
              <a:latin typeface="Arial"/>
              <a:cs typeface="Arial" panose="020B0604020202020204" pitchFamily="34" charset="0"/>
            </a:endParaRPr>
          </a:p>
          <a:p>
            <a:r>
              <a:rPr lang="en-GB" b="1" dirty="0">
                <a:latin typeface="Arial"/>
                <a:cs typeface="Arial"/>
              </a:rPr>
              <a:t>Band 3: </a:t>
            </a:r>
            <a:r>
              <a:rPr lang="en-GB" dirty="0">
                <a:latin typeface="Arial"/>
                <a:cs typeface="Arial"/>
              </a:rPr>
              <a:t>‘Satisfactory’ MEANS there are some key points of analysis, the response focuses on question, there is some use of terminology, and knowledge and understanding is evident</a:t>
            </a:r>
          </a:p>
          <a:p>
            <a:endParaRPr lang="en-GB" dirty="0">
              <a:latin typeface="Arial"/>
              <a:cs typeface="Arial" panose="020B0604020202020204" pitchFamily="34" charset="0"/>
            </a:endParaRPr>
          </a:p>
          <a:p>
            <a:r>
              <a:rPr lang="en-GB" b="1" dirty="0">
                <a:latin typeface="Arial"/>
                <a:cs typeface="Arial"/>
              </a:rPr>
              <a:t>Band 2: </a:t>
            </a:r>
            <a:r>
              <a:rPr lang="en-GB" dirty="0">
                <a:latin typeface="Arial"/>
                <a:cs typeface="Arial"/>
              </a:rPr>
              <a:t>‘Basic’ MEANS that there is one or two points of analysis, some relevance to question, knowledge and understanding is straightforward or common-sense</a:t>
            </a:r>
          </a:p>
          <a:p>
            <a:endParaRPr lang="en-GB" dirty="0">
              <a:latin typeface="Arial"/>
              <a:cs typeface="Arial" panose="020B0604020202020204" pitchFamily="34" charset="0"/>
            </a:endParaRPr>
          </a:p>
          <a:p>
            <a:r>
              <a:rPr lang="en-GB" b="1" dirty="0">
                <a:latin typeface="Arial"/>
                <a:cs typeface="Arial"/>
              </a:rPr>
              <a:t>Band 1: </a:t>
            </a:r>
            <a:r>
              <a:rPr lang="en-GB" dirty="0">
                <a:latin typeface="Arial"/>
                <a:cs typeface="Arial"/>
              </a:rPr>
              <a:t>‘Minimal’ MEANS that there is vague analysis, absence of knowledge and understanding, the response is short, incomplete or barely attempted.</a:t>
            </a:r>
          </a:p>
          <a:p>
            <a:endParaRPr lang="en-US" sz="2400" dirty="0">
              <a:solidFill>
                <a:srgbClr val="FF0000"/>
              </a:solidFill>
              <a:latin typeface="Bliss" pitchFamily="2" charset="77"/>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140708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282263"/>
            <a:ext cx="8568952" cy="5170646"/>
          </a:xfrm>
          <a:prstGeom prst="rect">
            <a:avLst/>
          </a:prstGeom>
          <a:noFill/>
        </p:spPr>
        <p:txBody>
          <a:bodyPr wrap="square" lIns="91440" tIns="45720" rIns="91440" bIns="45720" rtlCol="0" anchor="t">
            <a:spAutoFit/>
          </a:bodyPr>
          <a:lstStyle/>
          <a:p>
            <a:r>
              <a:rPr lang="en-GB" sz="2400" b="1" dirty="0">
                <a:latin typeface="Arial" panose="020B0604020202020204" pitchFamily="34" charset="0"/>
                <a:cs typeface="Arial" panose="020B0604020202020204" pitchFamily="34" charset="0"/>
              </a:rPr>
              <a:t>Characteristics of a successful textual analysis response </a:t>
            </a:r>
          </a:p>
          <a:p>
            <a:r>
              <a:rPr lang="en-GB" sz="2400" b="1" dirty="0">
                <a:latin typeface="Arial"/>
                <a:cs typeface="Arial"/>
              </a:rPr>
              <a:t>(i.e. Unit 1 – Section A)</a:t>
            </a:r>
          </a:p>
          <a:p>
            <a:endParaRPr lang="en-GB" sz="2400" b="1" dirty="0">
              <a:latin typeface="Arial"/>
              <a:cs typeface="Arial"/>
            </a:endParaRPr>
          </a:p>
          <a:p>
            <a:r>
              <a:rPr lang="en-GB" sz="2400" b="1" dirty="0">
                <a:latin typeface="Arial"/>
                <a:cs typeface="Arial"/>
              </a:rPr>
              <a:t>A successful response:</a:t>
            </a:r>
          </a:p>
          <a:p>
            <a:pPr marL="342900" indent="-342900">
              <a:buFont typeface="Arial" panose="020B0604020202020204" pitchFamily="34" charset="0"/>
              <a:buChar char="•"/>
            </a:pPr>
            <a:r>
              <a:rPr lang="en-US" sz="2400" dirty="0">
                <a:latin typeface="Arial"/>
                <a:cs typeface="Arial"/>
              </a:rPr>
              <a:t>Has excellent use of subject specific terminology</a:t>
            </a:r>
          </a:p>
          <a:p>
            <a:pPr marL="342900" indent="-342900">
              <a:buFont typeface="Arial" panose="020B0604020202020204" pitchFamily="34" charset="0"/>
              <a:buChar char="•"/>
            </a:pPr>
            <a:r>
              <a:rPr lang="en-US" sz="2400" dirty="0">
                <a:latin typeface="Arial"/>
                <a:cs typeface="Arial"/>
              </a:rPr>
              <a:t>Clear, specific links to the stimulus material (where appropriate)</a:t>
            </a:r>
          </a:p>
          <a:p>
            <a:pPr marL="342900" indent="-342900">
              <a:buFont typeface="Arial" panose="020B0604020202020204" pitchFamily="34" charset="0"/>
              <a:buChar char="•"/>
            </a:pPr>
            <a:r>
              <a:rPr lang="en-US" sz="2400" dirty="0">
                <a:latin typeface="Arial"/>
                <a:cs typeface="Arial"/>
              </a:rPr>
              <a:t>Engages in wider debate on media concept (representation and audience in this case)</a:t>
            </a:r>
            <a:endParaRPr lang="en-GB" sz="2400" b="1" dirty="0">
              <a:latin typeface="Arial"/>
              <a:cs typeface="Arial"/>
            </a:endParaRPr>
          </a:p>
          <a:p>
            <a:endParaRPr lang="en-GB" sz="2400" b="1" dirty="0">
              <a:latin typeface="Arial"/>
              <a:cs typeface="Arial"/>
            </a:endParaRPr>
          </a:p>
          <a:p>
            <a:r>
              <a:rPr lang="en-GB" b="1" dirty="0">
                <a:latin typeface="Arial"/>
                <a:cs typeface="Arial"/>
              </a:rPr>
              <a:t>See OER – 2019, Section A Example 1</a:t>
            </a:r>
          </a:p>
          <a:p>
            <a:r>
              <a:rPr lang="en-US" dirty="0">
                <a:latin typeface="Arial"/>
                <a:cs typeface="Arial"/>
              </a:rPr>
              <a:t>“The “hero” is strong, fit and attractive. The “alpha male” stereotype is to be strong and this video game cover promoted this representation. The man is “perfect” and may make male gamers feel like they aren’t strong enough or that they aren’t perfect.”</a:t>
            </a:r>
          </a:p>
        </p:txBody>
      </p:sp>
    </p:spTree>
    <p:extLst>
      <p:ext uri="{BB962C8B-B14F-4D97-AF65-F5344CB8AC3E}">
        <p14:creationId xmlns:p14="http://schemas.microsoft.com/office/powerpoint/2010/main" val="338881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2.xml><?xml version="1.0" encoding="utf-8"?>
<ds:datastoreItem xmlns:ds="http://schemas.openxmlformats.org/officeDocument/2006/customXml" ds:itemID="{FD63A48D-1F05-4AE7-A8C6-85E1E0A4C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643588-0C81-4354-9345-A6BA18BA9527}">
  <ds:schemaRefs>
    <ds:schemaRef ds:uri="http://purl.org/dc/elements/1.1/"/>
    <ds:schemaRef ds:uri="http://schemas.microsoft.com/office/2006/metadata/properties"/>
    <ds:schemaRef ds:uri="82e184b6-85a8-46e3-8566-3c81e211933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6f98b4f-ba65-4a7d-9a34-48b23de556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1013</TotalTime>
  <Words>1195</Words>
  <Application>Microsoft Office PowerPoint</Application>
  <PresentationFormat>On-screen Show (4:3)</PresentationFormat>
  <Paragraphs>147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Bliss</vt:lpstr>
      <vt:lpstr>Calibri</vt:lpstr>
      <vt:lpstr>Gotham Rounded Book</vt:lpstr>
      <vt:lpstr>Office Theme</vt:lpstr>
      <vt:lpstr> Assessing WJEC GCSE Media Studies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If you have any questions, contact our specialist subject officers and administrative support team for your subject with any queries:  media@wjec.co.uk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Resources</dc:title>
  <dc:creator>Ebbsworth, Mike</dc:creator>
  <cp:lastModifiedBy>Sally</cp:lastModifiedBy>
  <cp:revision>48</cp:revision>
  <dcterms:created xsi:type="dcterms:W3CDTF">2015-01-19T21:10:31Z</dcterms:created>
  <dcterms:modified xsi:type="dcterms:W3CDTF">2021-12-02T10:18:42Z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