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omments/modernComment_111_71171008.xml" ContentType="application/vnd.ms-powerpoint.comments+xml"/>
  <Override PartName="/ppt/notesSlides/notesSlide1.xml" ContentType="application/vnd.openxmlformats-officedocument.presentationml.notesSlide+xml"/>
  <Override PartName="/ppt/comments/modernComment_12C_7E856290.xml" ContentType="application/vnd.ms-powerpoint.comments+xml"/>
  <Override PartName="/ppt/notesSlides/notesSlide2.xml" ContentType="application/vnd.openxmlformats-officedocument.presentationml.notesSlide+xml"/>
  <Override PartName="/ppt/comments/modernComment_129_4189DD89.xml" ContentType="application/vnd.ms-powerpoint.comments+xml"/>
  <Override PartName="/ppt/notesSlides/notesSlide3.xml" ContentType="application/vnd.openxmlformats-officedocument.presentationml.notesSlide+xml"/>
  <Override PartName="/ppt/comments/modernComment_121_439A66BF.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34_B4371AA.xml" ContentType="application/vnd.ms-powerpoint.comments+xml"/>
  <Override PartName="/ppt/notesSlides/notesSlide6.xml" ContentType="application/vnd.openxmlformats-officedocument.presentationml.notesSlide+xml"/>
  <Override PartName="/ppt/comments/modernComment_133_7DDC8C47.xml" ContentType="application/vnd.ms-powerpoint.comments+xml"/>
  <Override PartName="/ppt/notesSlides/notesSlide7.xml" ContentType="application/vnd.openxmlformats-officedocument.presentationml.notesSlide+xml"/>
  <Override PartName="/ppt/comments/modernComment_131_233F568A.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32_ADBE67AC.xml" ContentType="application/vnd.ms-powerpoint.comments+xml"/>
  <Override PartName="/ppt/notesSlides/notesSlide10.xml" ContentType="application/vnd.openxmlformats-officedocument.presentationml.notesSlide+xml"/>
  <Override PartName="/ppt/comments/modernComment_139_9D059C21.xml" ContentType="application/vnd.ms-powerpoint.comments+xml"/>
  <Override PartName="/ppt/notesSlides/notesSlide11.xml" ContentType="application/vnd.openxmlformats-officedocument.presentationml.notesSlide+xml"/>
  <Override PartName="/ppt/comments/modernComment_125_D769BBD0.xml" ContentType="application/vnd.ms-powerpoint.comments+xml"/>
  <Override PartName="/ppt/notesSlides/notesSlide12.xml" ContentType="application/vnd.openxmlformats-officedocument.presentationml.notesSlide+xml"/>
  <Override PartName="/ppt/comments/modernComment_135_39EE0C14.xml" ContentType="application/vnd.ms-powerpoint.comments+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2"/>
  </p:notesMasterIdLst>
  <p:sldIdLst>
    <p:sldId id="273" r:id="rId5"/>
    <p:sldId id="300" r:id="rId6"/>
    <p:sldId id="297" r:id="rId7"/>
    <p:sldId id="289" r:id="rId8"/>
    <p:sldId id="284" r:id="rId9"/>
    <p:sldId id="308" r:id="rId10"/>
    <p:sldId id="307" r:id="rId11"/>
    <p:sldId id="305" r:id="rId12"/>
    <p:sldId id="312" r:id="rId13"/>
    <p:sldId id="306" r:id="rId14"/>
    <p:sldId id="313" r:id="rId15"/>
    <p:sldId id="282" r:id="rId16"/>
    <p:sldId id="293" r:id="rId17"/>
    <p:sldId id="309" r:id="rId18"/>
    <p:sldId id="311" r:id="rId19"/>
    <p:sldId id="270" r:id="rId20"/>
    <p:sldId id="271" r:id="rId21"/>
  </p:sldIdLst>
  <p:sldSz cx="18288000" cy="10287000"/>
  <p:notesSz cx="6858000" cy="9144000"/>
  <p:embeddedFontLst>
    <p:embeddedFont>
      <p:font typeface="Montserrat" panose="020B060402020202020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0EAD0B-51E3-ABFE-EF67-C95A7D91962A}" name="Harris, Sarah" initials="HS" userId="S::sarah.harris@wjec.co.uk::85223063-cc87-4459-af53-98624a9d45f6" providerId="AD"/>
  <p188:author id="{C0322333-CF2B-AD4D-EFEE-821A12B7A933}" name="David Pye" initials="DP" userId="S::david.pye@eal.org.uk::f628e047-442b-426b-ba2b-568c19d1ad16" providerId="AD"/>
  <p188:author id="{AD7FC35A-25F6-EDEF-1452-204855FD1568}" name="Julie Rees" initials="RJ" userId="Julie Rees" providerId="None"/>
  <p188:author id="{3145AE5B-AFE4-8483-1EB7-893CB7FCF891}" name="Sarah Harris" initials="SLH" userId="Sarah Harris" providerId="None"/>
  <p188:author id="{CF20C85B-9E90-42BC-2CAE-CCC4F60B5B5C}" name="Andrew Beresford" initials="AB" userId="S::Andrew.Beresford@eal.org.uk::83100d64-cc61-456a-8cba-770d4a2b93bd" providerId="AD"/>
  <p188:author id="{07356964-CF09-9A8F-2B65-EBAC9D5F8512}" name="Thomas, Jonathan" initials="TJ" userId="S::jonathan.thomas@wjec.co.uk::3b736975-5822-4d4a-a21b-7ce06245b726" providerId="AD"/>
  <p188:author id="{585D5273-2EBA-679E-89C1-F2FB37270142}" name="David Pye" initials="DP" userId="S::david.pye_eal.org.uk#ext#@wjec.onmicrosoft.com::8e150035-e07d-4490-892a-1af920d18405" providerId="AD"/>
  <p188:author id="{1789F280-2372-74C2-9E4F-C252ECB54BAA}" name="Wilson, Joe" initials="WJ" userId="S::joe.wilson@wjec.co.uk::64a26ac0-4f4e-4ebc-b5b1-98906176d9af" providerId="AD"/>
  <p188:author id="{4C6A9F81-E1AE-A5BC-239D-79C68F21B058}" name="Leahy, Thomas" initials="LT" userId="S::thomas.leahy@wjec.co.uk::c143cd67-a707-4138-ae9b-48f2cc5707f8" providerId="AD"/>
  <p188:author id="{07FA7BA2-0CFA-A5E6-EFAA-469290050F2F}" name="Rees, Julie" initials="RJ" userId="S::julie.rees@wjec.co.uk::6744e12c-3a9c-4731-9ac1-5b699653e2d3" providerId="AD"/>
  <p188:author id="{CA0E9AD3-AFDE-F411-95B5-1D6B5892964B}" name="Ball, Kristian" initials="BK" userId="S::kristian.ball@wjec.co.uk::a5b5327d-521c-433f-a37f-a7a38defad32" providerId="AD"/>
  <p188:author id="{43FDA3F6-BDC1-5436-F109-DE0D4707652A}" name="Wilson, Joe" initials="JW" userId="S::Joe.Wilson@wjec.co.uk::64a26ac0-4f4e-4ebc-b5b1-98906176d9a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4801"/>
    <a:srgbClr val="E750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6C6A49-44CC-4127-BCE7-D29663177970}" v="83" dt="2025-02-28T09:05:05.655"/>
    <p1510:client id="{2FC3C7F5-97A3-4C6F-8A31-7F7C89008FDB}" v="183" dt="2025-02-28T09:27:47.9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es, Julie" userId="6744e12c-3a9c-4731-9ac1-5b699653e2d3" providerId="ADAL" clId="{076C6A49-44CC-4127-BCE7-D29663177970}"/>
    <pc:docChg chg="modSld">
      <pc:chgData name="Rees, Julie" userId="6744e12c-3a9c-4731-9ac1-5b699653e2d3" providerId="ADAL" clId="{076C6A49-44CC-4127-BCE7-D29663177970}" dt="2025-02-28T09:05:05.652" v="56"/>
      <pc:docMkLst>
        <pc:docMk/>
      </pc:docMkLst>
      <pc:sldChg chg="addSp delSp modSp mod modTransition modAnim">
        <pc:chgData name="Rees, Julie" userId="6744e12c-3a9c-4731-9ac1-5b699653e2d3" providerId="ADAL" clId="{076C6A49-44CC-4127-BCE7-D29663177970}" dt="2025-02-28T09:05:05.652" v="56"/>
        <pc:sldMkLst>
          <pc:docMk/>
          <pc:sldMk cId="591353482" sldId="305"/>
        </pc:sldMkLst>
        <pc:picChg chg="del">
          <ac:chgData name="Rees, Julie" userId="6744e12c-3a9c-4731-9ac1-5b699653e2d3" providerId="ADAL" clId="{076C6A49-44CC-4127-BCE7-D29663177970}" dt="2025-02-28T08:38:25.203" v="28"/>
          <ac:picMkLst>
            <pc:docMk/>
            <pc:sldMk cId="591353482" sldId="305"/>
            <ac:picMk id="24" creationId="{B2701E12-DA34-7D06-61F7-159191F99E5B}"/>
          </ac:picMkLst>
        </pc:picChg>
        <pc:picChg chg="add del mod ord">
          <ac:chgData name="Rees, Julie" userId="6744e12c-3a9c-4731-9ac1-5b699653e2d3" providerId="ADAL" clId="{076C6A49-44CC-4127-BCE7-D29663177970}" dt="2025-02-28T08:38:44.956" v="29"/>
          <ac:picMkLst>
            <pc:docMk/>
            <pc:sldMk cId="591353482" sldId="305"/>
            <ac:picMk id="33" creationId="{36CA9166-D6B4-52CE-733B-D11FE19F7E14}"/>
          </ac:picMkLst>
        </pc:picChg>
        <pc:picChg chg="add del mod">
          <ac:chgData name="Rees, Julie" userId="6744e12c-3a9c-4731-9ac1-5b699653e2d3" providerId="ADAL" clId="{076C6A49-44CC-4127-BCE7-D29663177970}" dt="2025-02-28T08:41:05.664" v="31"/>
          <ac:picMkLst>
            <pc:docMk/>
            <pc:sldMk cId="591353482" sldId="305"/>
            <ac:picMk id="34" creationId="{C0C1D9B0-2964-070A-7C4C-96EB0816E14F}"/>
          </ac:picMkLst>
        </pc:picChg>
        <pc:picChg chg="add del mod ord">
          <ac:chgData name="Rees, Julie" userId="6744e12c-3a9c-4731-9ac1-5b699653e2d3" providerId="ADAL" clId="{076C6A49-44CC-4127-BCE7-D29663177970}" dt="2025-02-28T08:41:12.930" v="32"/>
          <ac:picMkLst>
            <pc:docMk/>
            <pc:sldMk cId="591353482" sldId="305"/>
            <ac:picMk id="40" creationId="{94FC1087-1FC2-E848-C629-07AC103A7C2A}"/>
          </ac:picMkLst>
        </pc:picChg>
        <pc:picChg chg="add del mod">
          <ac:chgData name="Rees, Julie" userId="6744e12c-3a9c-4731-9ac1-5b699653e2d3" providerId="ADAL" clId="{076C6A49-44CC-4127-BCE7-D29663177970}" dt="2025-02-28T08:41:21.357" v="34"/>
          <ac:picMkLst>
            <pc:docMk/>
            <pc:sldMk cId="591353482" sldId="305"/>
            <ac:picMk id="41" creationId="{E0C51EE9-8982-EBA6-F768-26C59DFB877D}"/>
          </ac:picMkLst>
        </pc:picChg>
        <pc:picChg chg="add del mod ord">
          <ac:chgData name="Rees, Julie" userId="6744e12c-3a9c-4731-9ac1-5b699653e2d3" providerId="ADAL" clId="{076C6A49-44CC-4127-BCE7-D29663177970}" dt="2025-02-28T08:43:34.159" v="35"/>
          <ac:picMkLst>
            <pc:docMk/>
            <pc:sldMk cId="591353482" sldId="305"/>
            <ac:picMk id="44" creationId="{024ED75B-5427-878D-EB44-0FA7118C047D}"/>
          </ac:picMkLst>
        </pc:picChg>
        <pc:picChg chg="add del mod">
          <ac:chgData name="Rees, Julie" userId="6744e12c-3a9c-4731-9ac1-5b699653e2d3" providerId="ADAL" clId="{076C6A49-44CC-4127-BCE7-D29663177970}" dt="2025-02-28T09:03:00.777" v="55"/>
          <ac:picMkLst>
            <pc:docMk/>
            <pc:sldMk cId="591353482" sldId="305"/>
            <ac:picMk id="45" creationId="{CD05D45B-1DED-3A08-7188-B9CDDF232F34}"/>
          </ac:picMkLst>
        </pc:picChg>
        <pc:picChg chg="add del mod ord">
          <ac:chgData name="Rees, Julie" userId="6744e12c-3a9c-4731-9ac1-5b699653e2d3" providerId="ADAL" clId="{076C6A49-44CC-4127-BCE7-D29663177970}" dt="2025-02-28T09:05:05.652" v="56"/>
          <ac:picMkLst>
            <pc:docMk/>
            <pc:sldMk cId="591353482" sldId="305"/>
            <ac:picMk id="55" creationId="{AD2FB2FA-6D03-769A-42CD-13292DC82DC6}"/>
          </ac:picMkLst>
        </pc:picChg>
        <pc:picChg chg="add mod">
          <ac:chgData name="Rees, Julie" userId="6744e12c-3a9c-4731-9ac1-5b699653e2d3" providerId="ADAL" clId="{076C6A49-44CC-4127-BCE7-D29663177970}" dt="2025-02-28T09:05:05.652" v="56"/>
          <ac:picMkLst>
            <pc:docMk/>
            <pc:sldMk cId="591353482" sldId="305"/>
            <ac:picMk id="56" creationId="{26A639F4-22D1-21F8-7073-40C023DCBCE1}"/>
          </ac:picMkLst>
        </pc:picChg>
      </pc:sldChg>
      <pc:sldChg chg="addSp delSp modSp mod modTransition modAnim">
        <pc:chgData name="Rees, Julie" userId="6744e12c-3a9c-4731-9ac1-5b699653e2d3" providerId="ADAL" clId="{076C6A49-44CC-4127-BCE7-D29663177970}" dt="2025-02-28T09:02:49.397" v="53"/>
        <pc:sldMkLst>
          <pc:docMk/>
          <pc:sldMk cId="2111605831" sldId="307"/>
        </pc:sldMkLst>
        <pc:picChg chg="del">
          <ac:chgData name="Rees, Julie" userId="6744e12c-3a9c-4731-9ac1-5b699653e2d3" providerId="ADAL" clId="{076C6A49-44CC-4127-BCE7-D29663177970}" dt="2025-02-28T08:35:31.780" v="19"/>
          <ac:picMkLst>
            <pc:docMk/>
            <pc:sldMk cId="2111605831" sldId="307"/>
            <ac:picMk id="22" creationId="{754A23E4-E8DD-0964-6E93-8C2E27BFF425}"/>
          </ac:picMkLst>
        </pc:picChg>
        <pc:picChg chg="add del mod ord">
          <ac:chgData name="Rees, Julie" userId="6744e12c-3a9c-4731-9ac1-5b699653e2d3" providerId="ADAL" clId="{076C6A49-44CC-4127-BCE7-D29663177970}" dt="2025-02-28T08:35:40.587" v="20"/>
          <ac:picMkLst>
            <pc:docMk/>
            <pc:sldMk cId="2111605831" sldId="307"/>
            <ac:picMk id="44" creationId="{BFE20779-3CC1-CF7D-81C7-8E96EFA87D22}"/>
          </ac:picMkLst>
        </pc:picChg>
        <pc:picChg chg="add del mod">
          <ac:chgData name="Rees, Julie" userId="6744e12c-3a9c-4731-9ac1-5b699653e2d3" providerId="ADAL" clId="{076C6A49-44CC-4127-BCE7-D29663177970}" dt="2025-02-28T08:35:49.445" v="22"/>
          <ac:picMkLst>
            <pc:docMk/>
            <pc:sldMk cId="2111605831" sldId="307"/>
            <ac:picMk id="45" creationId="{91038E06-AA78-5E53-DDFD-4EF078EA7D6C}"/>
          </ac:picMkLst>
        </pc:picChg>
        <pc:picChg chg="add del mod ord">
          <ac:chgData name="Rees, Julie" userId="6744e12c-3a9c-4731-9ac1-5b699653e2d3" providerId="ADAL" clId="{076C6A49-44CC-4127-BCE7-D29663177970}" dt="2025-02-28T08:36:31.185" v="23"/>
          <ac:picMkLst>
            <pc:docMk/>
            <pc:sldMk cId="2111605831" sldId="307"/>
            <ac:picMk id="48" creationId="{C7680F5F-676D-82C3-45AC-FCC0A4637288}"/>
          </ac:picMkLst>
        </pc:picChg>
        <pc:picChg chg="add del mod">
          <ac:chgData name="Rees, Julie" userId="6744e12c-3a9c-4731-9ac1-5b699653e2d3" providerId="ADAL" clId="{076C6A49-44CC-4127-BCE7-D29663177970}" dt="2025-02-28T08:36:57.853" v="25"/>
          <ac:picMkLst>
            <pc:docMk/>
            <pc:sldMk cId="2111605831" sldId="307"/>
            <ac:picMk id="49" creationId="{9F6D9A2A-F50C-3F57-9895-D02E818ADA65}"/>
          </ac:picMkLst>
        </pc:picChg>
        <pc:picChg chg="add del mod ord">
          <ac:chgData name="Rees, Julie" userId="6744e12c-3a9c-4731-9ac1-5b699653e2d3" providerId="ADAL" clId="{076C6A49-44CC-4127-BCE7-D29663177970}" dt="2025-02-28T08:37:58.201" v="26"/>
          <ac:picMkLst>
            <pc:docMk/>
            <pc:sldMk cId="2111605831" sldId="307"/>
            <ac:picMk id="52" creationId="{F8026B8F-00F6-2931-DE48-8E3D35E17588}"/>
          </ac:picMkLst>
        </pc:picChg>
        <pc:picChg chg="add del mod">
          <ac:chgData name="Rees, Julie" userId="6744e12c-3a9c-4731-9ac1-5b699653e2d3" providerId="ADAL" clId="{076C6A49-44CC-4127-BCE7-D29663177970}" dt="2025-02-28T09:01:47.606" v="52"/>
          <ac:picMkLst>
            <pc:docMk/>
            <pc:sldMk cId="2111605831" sldId="307"/>
            <ac:picMk id="53" creationId="{640CF89F-A633-0576-218B-44606BAE91F0}"/>
          </ac:picMkLst>
        </pc:picChg>
        <pc:picChg chg="add del mod ord">
          <ac:chgData name="Rees, Julie" userId="6744e12c-3a9c-4731-9ac1-5b699653e2d3" providerId="ADAL" clId="{076C6A49-44CC-4127-BCE7-D29663177970}" dt="2025-02-28T09:02:49.397" v="53"/>
          <ac:picMkLst>
            <pc:docMk/>
            <pc:sldMk cId="2111605831" sldId="307"/>
            <ac:picMk id="70" creationId="{A44DF67E-162F-710D-2065-EF833051829C}"/>
          </ac:picMkLst>
        </pc:picChg>
        <pc:picChg chg="add mod">
          <ac:chgData name="Rees, Julie" userId="6744e12c-3a9c-4731-9ac1-5b699653e2d3" providerId="ADAL" clId="{076C6A49-44CC-4127-BCE7-D29663177970}" dt="2025-02-28T09:02:49.397" v="53"/>
          <ac:picMkLst>
            <pc:docMk/>
            <pc:sldMk cId="2111605831" sldId="307"/>
            <ac:picMk id="71" creationId="{A72B1DE0-916E-DDAD-7418-D522997A7814}"/>
          </ac:picMkLst>
        </pc:picChg>
      </pc:sldChg>
      <pc:sldChg chg="addSp delSp modSp mod modTransition modAnim">
        <pc:chgData name="Rees, Julie" userId="6744e12c-3a9c-4731-9ac1-5b699653e2d3" providerId="ADAL" clId="{076C6A49-44CC-4127-BCE7-D29663177970}" dt="2025-02-28T09:01:38.584" v="50"/>
        <pc:sldMkLst>
          <pc:docMk/>
          <pc:sldMk cId="188969386" sldId="308"/>
        </pc:sldMkLst>
        <pc:picChg chg="del">
          <ac:chgData name="Rees, Julie" userId="6744e12c-3a9c-4731-9ac1-5b699653e2d3" providerId="ADAL" clId="{076C6A49-44CC-4127-BCE7-D29663177970}" dt="2025-02-28T08:23:58.157" v="1"/>
          <ac:picMkLst>
            <pc:docMk/>
            <pc:sldMk cId="188969386" sldId="308"/>
            <ac:picMk id="36" creationId="{EDF15B7A-7DB9-CF6A-3F55-0DD8E4D550F7}"/>
          </ac:picMkLst>
        </pc:picChg>
        <pc:picChg chg="add del mod ord">
          <ac:chgData name="Rees, Julie" userId="6744e12c-3a9c-4731-9ac1-5b699653e2d3" providerId="ADAL" clId="{076C6A49-44CC-4127-BCE7-D29663177970}" dt="2025-02-28T08:24:40.604" v="2"/>
          <ac:picMkLst>
            <pc:docMk/>
            <pc:sldMk cId="188969386" sldId="308"/>
            <ac:picMk id="48" creationId="{1296861F-8946-2CE3-9AE2-19B231800891}"/>
          </ac:picMkLst>
        </pc:picChg>
        <pc:picChg chg="add del mod">
          <ac:chgData name="Rees, Julie" userId="6744e12c-3a9c-4731-9ac1-5b699653e2d3" providerId="ADAL" clId="{076C6A49-44CC-4127-BCE7-D29663177970}" dt="2025-02-28T08:26:05.506" v="4"/>
          <ac:picMkLst>
            <pc:docMk/>
            <pc:sldMk cId="188969386" sldId="308"/>
            <ac:picMk id="49" creationId="{46F95DE6-500D-12A2-4EBB-E3B8A3D779A2}"/>
          </ac:picMkLst>
        </pc:picChg>
        <pc:picChg chg="add del mod ord">
          <ac:chgData name="Rees, Julie" userId="6744e12c-3a9c-4731-9ac1-5b699653e2d3" providerId="ADAL" clId="{076C6A49-44CC-4127-BCE7-D29663177970}" dt="2025-02-28T08:26:48.301" v="5"/>
          <ac:picMkLst>
            <pc:docMk/>
            <pc:sldMk cId="188969386" sldId="308"/>
            <ac:picMk id="57" creationId="{0B0D8D68-2B6A-1081-EABA-A68E3D64A90F}"/>
          </ac:picMkLst>
        </pc:picChg>
        <pc:picChg chg="add del mod">
          <ac:chgData name="Rees, Julie" userId="6744e12c-3a9c-4731-9ac1-5b699653e2d3" providerId="ADAL" clId="{076C6A49-44CC-4127-BCE7-D29663177970}" dt="2025-02-28T08:28:08.483" v="7"/>
          <ac:picMkLst>
            <pc:docMk/>
            <pc:sldMk cId="188969386" sldId="308"/>
            <ac:picMk id="58" creationId="{B68E5947-8BB9-FB79-EB06-A9DDDD913188}"/>
          </ac:picMkLst>
        </pc:picChg>
        <pc:picChg chg="add del mod ord">
          <ac:chgData name="Rees, Julie" userId="6744e12c-3a9c-4731-9ac1-5b699653e2d3" providerId="ADAL" clId="{076C6A49-44CC-4127-BCE7-D29663177970}" dt="2025-02-28T08:28:50.800" v="8"/>
          <ac:picMkLst>
            <pc:docMk/>
            <pc:sldMk cId="188969386" sldId="308"/>
            <ac:picMk id="65" creationId="{6FA78D97-4DF3-F577-7F6C-DB2BA0F504E6}"/>
          </ac:picMkLst>
        </pc:picChg>
        <pc:picChg chg="add del mod">
          <ac:chgData name="Rees, Julie" userId="6744e12c-3a9c-4731-9ac1-5b699653e2d3" providerId="ADAL" clId="{076C6A49-44CC-4127-BCE7-D29663177970}" dt="2025-02-28T08:29:53.453" v="10"/>
          <ac:picMkLst>
            <pc:docMk/>
            <pc:sldMk cId="188969386" sldId="308"/>
            <ac:picMk id="66" creationId="{2AAE76A3-40C9-2E68-6531-89C9ADA24ACD}"/>
          </ac:picMkLst>
        </pc:picChg>
        <pc:picChg chg="add del mod ord">
          <ac:chgData name="Rees, Julie" userId="6744e12c-3a9c-4731-9ac1-5b699653e2d3" providerId="ADAL" clId="{076C6A49-44CC-4127-BCE7-D29663177970}" dt="2025-02-28T08:30:33.281" v="11"/>
          <ac:picMkLst>
            <pc:docMk/>
            <pc:sldMk cId="188969386" sldId="308"/>
            <ac:picMk id="71" creationId="{8FF82225-1AB6-A944-9612-EB2F33A4E1E8}"/>
          </ac:picMkLst>
        </pc:picChg>
        <pc:picChg chg="add del mod">
          <ac:chgData name="Rees, Julie" userId="6744e12c-3a9c-4731-9ac1-5b699653e2d3" providerId="ADAL" clId="{076C6A49-44CC-4127-BCE7-D29663177970}" dt="2025-02-28T08:32:30.206" v="13"/>
          <ac:picMkLst>
            <pc:docMk/>
            <pc:sldMk cId="188969386" sldId="308"/>
            <ac:picMk id="72" creationId="{EED3A3A8-29B3-17E8-8530-9F870096F29A}"/>
          </ac:picMkLst>
        </pc:picChg>
        <pc:picChg chg="add del mod ord">
          <ac:chgData name="Rees, Julie" userId="6744e12c-3a9c-4731-9ac1-5b699653e2d3" providerId="ADAL" clId="{076C6A49-44CC-4127-BCE7-D29663177970}" dt="2025-02-28T08:32:37.555" v="14"/>
          <ac:picMkLst>
            <pc:docMk/>
            <pc:sldMk cId="188969386" sldId="308"/>
            <ac:picMk id="78" creationId="{59DA516C-ECAF-1FD7-1D9C-6E7A231B3E91}"/>
          </ac:picMkLst>
        </pc:picChg>
        <pc:picChg chg="add del mod">
          <ac:chgData name="Rees, Julie" userId="6744e12c-3a9c-4731-9ac1-5b699653e2d3" providerId="ADAL" clId="{076C6A49-44CC-4127-BCE7-D29663177970}" dt="2025-02-28T08:32:44.263" v="16"/>
          <ac:picMkLst>
            <pc:docMk/>
            <pc:sldMk cId="188969386" sldId="308"/>
            <ac:picMk id="79" creationId="{D5A41EF8-C74C-1CF2-B0A9-A4BC41550483}"/>
          </ac:picMkLst>
        </pc:picChg>
        <pc:picChg chg="add del mod ord">
          <ac:chgData name="Rees, Julie" userId="6744e12c-3a9c-4731-9ac1-5b699653e2d3" providerId="ADAL" clId="{076C6A49-44CC-4127-BCE7-D29663177970}" dt="2025-02-28T08:33:26.276" v="17"/>
          <ac:picMkLst>
            <pc:docMk/>
            <pc:sldMk cId="188969386" sldId="308"/>
            <ac:picMk id="82" creationId="{DB6F9072-430B-705E-4B72-9D2D29AD13B3}"/>
          </ac:picMkLst>
        </pc:picChg>
        <pc:picChg chg="add del mod">
          <ac:chgData name="Rees, Julie" userId="6744e12c-3a9c-4731-9ac1-5b699653e2d3" providerId="ADAL" clId="{076C6A49-44CC-4127-BCE7-D29663177970}" dt="2025-02-28T08:51:16.156" v="37"/>
          <ac:picMkLst>
            <pc:docMk/>
            <pc:sldMk cId="188969386" sldId="308"/>
            <ac:picMk id="83" creationId="{3BCAE4AA-9378-C093-63B2-14E7E1105025}"/>
          </ac:picMkLst>
        </pc:picChg>
        <pc:picChg chg="add del mod ord">
          <ac:chgData name="Rees, Julie" userId="6744e12c-3a9c-4731-9ac1-5b699653e2d3" providerId="ADAL" clId="{076C6A49-44CC-4127-BCE7-D29663177970}" dt="2025-02-28T08:51:59.269" v="38"/>
          <ac:picMkLst>
            <pc:docMk/>
            <pc:sldMk cId="188969386" sldId="308"/>
            <ac:picMk id="95" creationId="{E95667CA-3CC1-88CA-08E0-E96C9FA38AC3}"/>
          </ac:picMkLst>
        </pc:picChg>
        <pc:picChg chg="add del mod">
          <ac:chgData name="Rees, Julie" userId="6744e12c-3a9c-4731-9ac1-5b699653e2d3" providerId="ADAL" clId="{076C6A49-44CC-4127-BCE7-D29663177970}" dt="2025-02-28T08:54:23.888" v="40"/>
          <ac:picMkLst>
            <pc:docMk/>
            <pc:sldMk cId="188969386" sldId="308"/>
            <ac:picMk id="96" creationId="{D018B1CB-192C-0339-7084-676F8C6DD82C}"/>
          </ac:picMkLst>
        </pc:picChg>
        <pc:picChg chg="add del mod ord">
          <ac:chgData name="Rees, Julie" userId="6744e12c-3a9c-4731-9ac1-5b699653e2d3" providerId="ADAL" clId="{076C6A49-44CC-4127-BCE7-D29663177970}" dt="2025-02-28T08:54:41.392" v="41"/>
          <ac:picMkLst>
            <pc:docMk/>
            <pc:sldMk cId="188969386" sldId="308"/>
            <ac:picMk id="103" creationId="{DFF41737-9653-D7E3-0A13-CBF097949293}"/>
          </ac:picMkLst>
        </pc:picChg>
        <pc:picChg chg="add del mod">
          <ac:chgData name="Rees, Julie" userId="6744e12c-3a9c-4731-9ac1-5b699653e2d3" providerId="ADAL" clId="{076C6A49-44CC-4127-BCE7-D29663177970}" dt="2025-02-28T08:56:16.798" v="43"/>
          <ac:picMkLst>
            <pc:docMk/>
            <pc:sldMk cId="188969386" sldId="308"/>
            <ac:picMk id="104" creationId="{299C55C5-F726-2A46-4C68-9F324FC11341}"/>
          </ac:picMkLst>
        </pc:picChg>
        <pc:picChg chg="add del mod ord">
          <ac:chgData name="Rees, Julie" userId="6744e12c-3a9c-4731-9ac1-5b699653e2d3" providerId="ADAL" clId="{076C6A49-44CC-4127-BCE7-D29663177970}" dt="2025-02-28T08:56:53.264" v="44"/>
          <ac:picMkLst>
            <pc:docMk/>
            <pc:sldMk cId="188969386" sldId="308"/>
            <ac:picMk id="108" creationId="{98C3A83E-EFBC-7836-5347-4F575A08217F}"/>
          </ac:picMkLst>
        </pc:picChg>
        <pc:picChg chg="add del mod">
          <ac:chgData name="Rees, Julie" userId="6744e12c-3a9c-4731-9ac1-5b699653e2d3" providerId="ADAL" clId="{076C6A49-44CC-4127-BCE7-D29663177970}" dt="2025-02-28T08:58:38.280" v="46"/>
          <ac:picMkLst>
            <pc:docMk/>
            <pc:sldMk cId="188969386" sldId="308"/>
            <ac:picMk id="109" creationId="{E3A86E83-9CB5-198B-F089-3E91067D1FDE}"/>
          </ac:picMkLst>
        </pc:picChg>
        <pc:picChg chg="add del mod ord">
          <ac:chgData name="Rees, Julie" userId="6744e12c-3a9c-4731-9ac1-5b699653e2d3" providerId="ADAL" clId="{076C6A49-44CC-4127-BCE7-D29663177970}" dt="2025-02-28T08:59:19.483" v="47"/>
          <ac:picMkLst>
            <pc:docMk/>
            <pc:sldMk cId="188969386" sldId="308"/>
            <ac:picMk id="113" creationId="{50E67DB6-246C-4158-C116-66C47BD07D7E}"/>
          </ac:picMkLst>
        </pc:picChg>
        <pc:picChg chg="add del mod">
          <ac:chgData name="Rees, Julie" userId="6744e12c-3a9c-4731-9ac1-5b699653e2d3" providerId="ADAL" clId="{076C6A49-44CC-4127-BCE7-D29663177970}" dt="2025-02-28T09:00:56.626" v="49"/>
          <ac:picMkLst>
            <pc:docMk/>
            <pc:sldMk cId="188969386" sldId="308"/>
            <ac:picMk id="114" creationId="{E92D0517-077D-B646-3F01-2CDBC0E31A4B}"/>
          </ac:picMkLst>
        </pc:picChg>
        <pc:picChg chg="add del mod ord">
          <ac:chgData name="Rees, Julie" userId="6744e12c-3a9c-4731-9ac1-5b699653e2d3" providerId="ADAL" clId="{076C6A49-44CC-4127-BCE7-D29663177970}" dt="2025-02-28T09:01:38.584" v="50"/>
          <ac:picMkLst>
            <pc:docMk/>
            <pc:sldMk cId="188969386" sldId="308"/>
            <ac:picMk id="121" creationId="{BE3D2C06-1E4B-62B7-B135-8E6AA111FC2C}"/>
          </ac:picMkLst>
        </pc:picChg>
        <pc:picChg chg="add mod">
          <ac:chgData name="Rees, Julie" userId="6744e12c-3a9c-4731-9ac1-5b699653e2d3" providerId="ADAL" clId="{076C6A49-44CC-4127-BCE7-D29663177970}" dt="2025-02-28T09:01:38.584" v="50"/>
          <ac:picMkLst>
            <pc:docMk/>
            <pc:sldMk cId="188969386" sldId="308"/>
            <ac:picMk id="122" creationId="{EB1E7A74-FC12-6CC2-7110-6F806FCAEF6D}"/>
          </ac:picMkLst>
        </pc:picChg>
      </pc:sldChg>
    </pc:docChg>
  </pc:docChgLst>
  <pc:docChgLst>
    <pc:chgData name="Wilson, Joe" userId="64a26ac0-4f4e-4ebc-b5b1-98906176d9af" providerId="ADAL" clId="{2FC3C7F5-97A3-4C6F-8A31-7F7C89008FDB}"/>
    <pc:docChg chg="custSel modSld">
      <pc:chgData name="Wilson, Joe" userId="64a26ac0-4f4e-4ebc-b5b1-98906176d9af" providerId="ADAL" clId="{2FC3C7F5-97A3-4C6F-8A31-7F7C89008FDB}" dt="2025-02-28T09:27:47.992" v="181"/>
      <pc:docMkLst>
        <pc:docMk/>
      </pc:docMkLst>
      <pc:sldChg chg="addSp delSp modSp mod modTransition modAnim modNotesTx">
        <pc:chgData name="Wilson, Joe" userId="64a26ac0-4f4e-4ebc-b5b1-98906176d9af" providerId="ADAL" clId="{2FC3C7F5-97A3-4C6F-8A31-7F7C89008FDB}" dt="2025-02-28T09:21:18.990" v="56"/>
        <pc:sldMkLst>
          <pc:docMk/>
          <pc:sldMk cId="2914936748" sldId="306"/>
        </pc:sldMkLst>
        <pc:picChg chg="add del mod">
          <ac:chgData name="Wilson, Joe" userId="64a26ac0-4f4e-4ebc-b5b1-98906176d9af" providerId="ADAL" clId="{2FC3C7F5-97A3-4C6F-8A31-7F7C89008FDB}" dt="2025-02-28T09:19:06.234" v="49"/>
          <ac:picMkLst>
            <pc:docMk/>
            <pc:sldMk cId="2914936748" sldId="306"/>
            <ac:picMk id="23" creationId="{F52057B3-E83D-C5D4-B612-509716DD7BF0}"/>
          </ac:picMkLst>
        </pc:picChg>
        <pc:picChg chg="add del mod ord">
          <ac:chgData name="Wilson, Joe" userId="64a26ac0-4f4e-4ebc-b5b1-98906176d9af" providerId="ADAL" clId="{2FC3C7F5-97A3-4C6F-8A31-7F7C89008FDB}" dt="2025-02-28T09:19:33.174" v="50"/>
          <ac:picMkLst>
            <pc:docMk/>
            <pc:sldMk cId="2914936748" sldId="306"/>
            <ac:picMk id="26" creationId="{12962025-5AEA-C73D-C58A-26D6E51CC680}"/>
          </ac:picMkLst>
        </pc:picChg>
        <pc:picChg chg="add del mod">
          <ac:chgData name="Wilson, Joe" userId="64a26ac0-4f4e-4ebc-b5b1-98906176d9af" providerId="ADAL" clId="{2FC3C7F5-97A3-4C6F-8A31-7F7C89008FDB}" dt="2025-02-28T09:19:36.319" v="52"/>
          <ac:picMkLst>
            <pc:docMk/>
            <pc:sldMk cId="2914936748" sldId="306"/>
            <ac:picMk id="27" creationId="{2C81C234-8072-7FA5-4C3C-72918DC022C7}"/>
          </ac:picMkLst>
        </pc:picChg>
        <pc:picChg chg="add del mod ord">
          <ac:chgData name="Wilson, Joe" userId="64a26ac0-4f4e-4ebc-b5b1-98906176d9af" providerId="ADAL" clId="{2FC3C7F5-97A3-4C6F-8A31-7F7C89008FDB}" dt="2025-02-28T09:20:02.936" v="53"/>
          <ac:picMkLst>
            <pc:docMk/>
            <pc:sldMk cId="2914936748" sldId="306"/>
            <ac:picMk id="30" creationId="{7209C5BE-186F-1285-E474-FF19F8AA8CC4}"/>
          </ac:picMkLst>
        </pc:picChg>
        <pc:picChg chg="add del mod">
          <ac:chgData name="Wilson, Joe" userId="64a26ac0-4f4e-4ebc-b5b1-98906176d9af" providerId="ADAL" clId="{2FC3C7F5-97A3-4C6F-8A31-7F7C89008FDB}" dt="2025-02-28T09:20:06.341" v="55"/>
          <ac:picMkLst>
            <pc:docMk/>
            <pc:sldMk cId="2914936748" sldId="306"/>
            <ac:picMk id="31" creationId="{5D8AA253-3293-16EA-D3DA-18DCF5EA7F4F}"/>
          </ac:picMkLst>
        </pc:picChg>
        <pc:picChg chg="add del mod ord">
          <ac:chgData name="Wilson, Joe" userId="64a26ac0-4f4e-4ebc-b5b1-98906176d9af" providerId="ADAL" clId="{2FC3C7F5-97A3-4C6F-8A31-7F7C89008FDB}" dt="2025-02-28T09:21:18.990" v="56"/>
          <ac:picMkLst>
            <pc:docMk/>
            <pc:sldMk cId="2914936748" sldId="306"/>
            <ac:picMk id="34" creationId="{72F8A791-3ED8-22E5-1F03-95983B5E4266}"/>
          </ac:picMkLst>
        </pc:picChg>
        <pc:picChg chg="add mod">
          <ac:chgData name="Wilson, Joe" userId="64a26ac0-4f4e-4ebc-b5b1-98906176d9af" providerId="ADAL" clId="{2FC3C7F5-97A3-4C6F-8A31-7F7C89008FDB}" dt="2025-02-28T09:21:18.990" v="56"/>
          <ac:picMkLst>
            <pc:docMk/>
            <pc:sldMk cId="2914936748" sldId="306"/>
            <ac:picMk id="35" creationId="{06960B74-6B31-1B76-83B2-0A159E04AEFB}"/>
          </ac:picMkLst>
        </pc:picChg>
      </pc:sldChg>
      <pc:sldChg chg="addSp delSp modSp mod modTransition delAnim">
        <pc:chgData name="Wilson, Joe" userId="64a26ac0-4f4e-4ebc-b5b1-98906176d9af" providerId="ADAL" clId="{2FC3C7F5-97A3-4C6F-8A31-7F7C89008FDB}" dt="2025-02-28T09:18:42.129" v="46"/>
        <pc:sldMkLst>
          <pc:docMk/>
          <pc:sldMk cId="2519058132" sldId="312"/>
        </pc:sldMkLst>
        <pc:picChg chg="add del mod">
          <ac:chgData name="Wilson, Joe" userId="64a26ac0-4f4e-4ebc-b5b1-98906176d9af" providerId="ADAL" clId="{2FC3C7F5-97A3-4C6F-8A31-7F7C89008FDB}" dt="2025-02-28T09:17:26.615" v="43" actId="478"/>
          <ac:picMkLst>
            <pc:docMk/>
            <pc:sldMk cId="2519058132" sldId="312"/>
            <ac:picMk id="10" creationId="{52C19CC0-4F1C-9240-05FA-832D22082055}"/>
          </ac:picMkLst>
        </pc:picChg>
        <pc:picChg chg="add del mod">
          <ac:chgData name="Wilson, Joe" userId="64a26ac0-4f4e-4ebc-b5b1-98906176d9af" providerId="ADAL" clId="{2FC3C7F5-97A3-4C6F-8A31-7F7C89008FDB}" dt="2025-02-28T09:18:42.129" v="46"/>
          <ac:picMkLst>
            <pc:docMk/>
            <pc:sldMk cId="2519058132" sldId="312"/>
            <ac:picMk id="15" creationId="{52E29096-C05C-BA0D-C719-AC2144164262}"/>
          </ac:picMkLst>
        </pc:picChg>
        <pc:picChg chg="add mod">
          <ac:chgData name="Wilson, Joe" userId="64a26ac0-4f4e-4ebc-b5b1-98906176d9af" providerId="ADAL" clId="{2FC3C7F5-97A3-4C6F-8A31-7F7C89008FDB}" dt="2025-02-28T09:18:42.129" v="46"/>
          <ac:picMkLst>
            <pc:docMk/>
            <pc:sldMk cId="2519058132" sldId="312"/>
            <ac:picMk id="16" creationId="{E943BCC3-F3F0-9F16-0A98-14DC0619C80F}"/>
          </ac:picMkLst>
        </pc:picChg>
      </pc:sldChg>
      <pc:sldChg chg="addSp delSp modSp mod modTransition delAnim modAnim modNotesTx">
        <pc:chgData name="Wilson, Joe" userId="64a26ac0-4f4e-4ebc-b5b1-98906176d9af" providerId="ADAL" clId="{2FC3C7F5-97A3-4C6F-8A31-7F7C89008FDB}" dt="2025-02-28T09:27:47.992" v="181"/>
        <pc:sldMkLst>
          <pc:docMk/>
          <pc:sldMk cId="2634390561" sldId="313"/>
        </pc:sldMkLst>
        <pc:spChg chg="mod">
          <ac:chgData name="Wilson, Joe" userId="64a26ac0-4f4e-4ebc-b5b1-98906176d9af" providerId="ADAL" clId="{2FC3C7F5-97A3-4C6F-8A31-7F7C89008FDB}" dt="2025-02-28T09:24:52.038" v="141" actId="20577"/>
          <ac:spMkLst>
            <pc:docMk/>
            <pc:sldMk cId="2634390561" sldId="313"/>
            <ac:spMk id="4" creationId="{B0A726C9-CB97-8351-E9A7-B40A30EEDD5D}"/>
          </ac:spMkLst>
        </pc:spChg>
        <pc:picChg chg="add del mod">
          <ac:chgData name="Wilson, Joe" userId="64a26ac0-4f4e-4ebc-b5b1-98906176d9af" providerId="ADAL" clId="{2FC3C7F5-97A3-4C6F-8A31-7F7C89008FDB}" dt="2025-02-28T09:22:19.851" v="61"/>
          <ac:picMkLst>
            <pc:docMk/>
            <pc:sldMk cId="2634390561" sldId="313"/>
            <ac:picMk id="26" creationId="{B80E949F-966E-8A73-9A6A-3A4E8DC86855}"/>
          </ac:picMkLst>
        </pc:picChg>
        <pc:picChg chg="add del mod ord">
          <ac:chgData name="Wilson, Joe" userId="64a26ac0-4f4e-4ebc-b5b1-98906176d9af" providerId="ADAL" clId="{2FC3C7F5-97A3-4C6F-8A31-7F7C89008FDB}" dt="2025-02-28T09:22:36.651" v="62"/>
          <ac:picMkLst>
            <pc:docMk/>
            <pc:sldMk cId="2634390561" sldId="313"/>
            <ac:picMk id="29" creationId="{C3FEACC4-54DA-8A72-A4BD-B460EE27B719}"/>
          </ac:picMkLst>
        </pc:picChg>
        <pc:picChg chg="add del mod">
          <ac:chgData name="Wilson, Joe" userId="64a26ac0-4f4e-4ebc-b5b1-98906176d9af" providerId="ADAL" clId="{2FC3C7F5-97A3-4C6F-8A31-7F7C89008FDB}" dt="2025-02-28T09:22:43.044" v="64"/>
          <ac:picMkLst>
            <pc:docMk/>
            <pc:sldMk cId="2634390561" sldId="313"/>
            <ac:picMk id="30" creationId="{A337A218-6EAF-020C-A94F-32C748A5CB6B}"/>
          </ac:picMkLst>
        </pc:picChg>
        <pc:picChg chg="add del mod ord">
          <ac:chgData name="Wilson, Joe" userId="64a26ac0-4f4e-4ebc-b5b1-98906176d9af" providerId="ADAL" clId="{2FC3C7F5-97A3-4C6F-8A31-7F7C89008FDB}" dt="2025-02-28T09:23:08.799" v="65"/>
          <ac:picMkLst>
            <pc:docMk/>
            <pc:sldMk cId="2634390561" sldId="313"/>
            <ac:picMk id="33" creationId="{DB7DA167-C917-46E4-B649-6B75DCD26575}"/>
          </ac:picMkLst>
        </pc:picChg>
        <pc:picChg chg="add del mod">
          <ac:chgData name="Wilson, Joe" userId="64a26ac0-4f4e-4ebc-b5b1-98906176d9af" providerId="ADAL" clId="{2FC3C7F5-97A3-4C6F-8A31-7F7C89008FDB}" dt="2025-02-28T09:23:12.804" v="67"/>
          <ac:picMkLst>
            <pc:docMk/>
            <pc:sldMk cId="2634390561" sldId="313"/>
            <ac:picMk id="34" creationId="{947C9E26-4A3A-4F4E-B77C-F3C9A93881D5}"/>
          </ac:picMkLst>
        </pc:picChg>
        <pc:picChg chg="add del mod ord">
          <ac:chgData name="Wilson, Joe" userId="64a26ac0-4f4e-4ebc-b5b1-98906176d9af" providerId="ADAL" clId="{2FC3C7F5-97A3-4C6F-8A31-7F7C89008FDB}" dt="2025-02-28T09:23:22.365" v="68"/>
          <ac:picMkLst>
            <pc:docMk/>
            <pc:sldMk cId="2634390561" sldId="313"/>
            <ac:picMk id="37" creationId="{E8D265F5-3A6D-238F-EFD9-67D89A83FD18}"/>
          </ac:picMkLst>
        </pc:picChg>
        <pc:picChg chg="add del mod">
          <ac:chgData name="Wilson, Joe" userId="64a26ac0-4f4e-4ebc-b5b1-98906176d9af" providerId="ADAL" clId="{2FC3C7F5-97A3-4C6F-8A31-7F7C89008FDB}" dt="2025-02-28T09:23:25.482" v="70"/>
          <ac:picMkLst>
            <pc:docMk/>
            <pc:sldMk cId="2634390561" sldId="313"/>
            <ac:picMk id="38" creationId="{44EF3D6D-C611-C3EE-6DC8-4EB44962D064}"/>
          </ac:picMkLst>
        </pc:picChg>
        <pc:picChg chg="add del mod ord">
          <ac:chgData name="Wilson, Joe" userId="64a26ac0-4f4e-4ebc-b5b1-98906176d9af" providerId="ADAL" clId="{2FC3C7F5-97A3-4C6F-8A31-7F7C89008FDB}" dt="2025-02-28T09:23:32.416" v="71"/>
          <ac:picMkLst>
            <pc:docMk/>
            <pc:sldMk cId="2634390561" sldId="313"/>
            <ac:picMk id="41" creationId="{4CAD2C13-804E-A0D1-C693-87BD9D14DE77}"/>
          </ac:picMkLst>
        </pc:picChg>
        <pc:picChg chg="add del mod">
          <ac:chgData name="Wilson, Joe" userId="64a26ac0-4f4e-4ebc-b5b1-98906176d9af" providerId="ADAL" clId="{2FC3C7F5-97A3-4C6F-8A31-7F7C89008FDB}" dt="2025-02-28T09:23:35.480" v="73"/>
          <ac:picMkLst>
            <pc:docMk/>
            <pc:sldMk cId="2634390561" sldId="313"/>
            <ac:picMk id="42" creationId="{2D55D4F0-77FA-E60E-E343-AAE493713AF7}"/>
          </ac:picMkLst>
        </pc:picChg>
        <pc:picChg chg="add del mod ord">
          <ac:chgData name="Wilson, Joe" userId="64a26ac0-4f4e-4ebc-b5b1-98906176d9af" providerId="ADAL" clId="{2FC3C7F5-97A3-4C6F-8A31-7F7C89008FDB}" dt="2025-02-28T09:24:15.243" v="74"/>
          <ac:picMkLst>
            <pc:docMk/>
            <pc:sldMk cId="2634390561" sldId="313"/>
            <ac:picMk id="45" creationId="{E602F0FA-82C5-D73A-7EED-D64B761AE2C4}"/>
          </ac:picMkLst>
        </pc:picChg>
        <pc:picChg chg="add del mod">
          <ac:chgData name="Wilson, Joe" userId="64a26ac0-4f4e-4ebc-b5b1-98906176d9af" providerId="ADAL" clId="{2FC3C7F5-97A3-4C6F-8A31-7F7C89008FDB}" dt="2025-02-28T09:24:34.021" v="75" actId="478"/>
          <ac:picMkLst>
            <pc:docMk/>
            <pc:sldMk cId="2634390561" sldId="313"/>
            <ac:picMk id="46" creationId="{96E155A1-0516-03F3-A9C3-DF3A0A9A37B4}"/>
          </ac:picMkLst>
        </pc:picChg>
        <pc:picChg chg="add del mod">
          <ac:chgData name="Wilson, Joe" userId="64a26ac0-4f4e-4ebc-b5b1-98906176d9af" providerId="ADAL" clId="{2FC3C7F5-97A3-4C6F-8A31-7F7C89008FDB}" dt="2025-02-28T09:25:32.047" v="144"/>
          <ac:picMkLst>
            <pc:docMk/>
            <pc:sldMk cId="2634390561" sldId="313"/>
            <ac:picMk id="51" creationId="{806AF20B-EB7B-A8FB-B745-EAB909F85F82}"/>
          </ac:picMkLst>
        </pc:picChg>
        <pc:picChg chg="add del mod">
          <ac:chgData name="Wilson, Joe" userId="64a26ac0-4f4e-4ebc-b5b1-98906176d9af" providerId="ADAL" clId="{2FC3C7F5-97A3-4C6F-8A31-7F7C89008FDB}" dt="2025-02-28T09:25:49.159" v="171"/>
          <ac:picMkLst>
            <pc:docMk/>
            <pc:sldMk cId="2634390561" sldId="313"/>
            <ac:picMk id="52" creationId="{B5F4FE60-C455-6C09-5CF6-490B83C07943}"/>
          </ac:picMkLst>
        </pc:picChg>
        <pc:picChg chg="add del mod ord">
          <ac:chgData name="Wilson, Joe" userId="64a26ac0-4f4e-4ebc-b5b1-98906176d9af" providerId="ADAL" clId="{2FC3C7F5-97A3-4C6F-8A31-7F7C89008FDB}" dt="2025-02-28T09:26:20.200" v="172"/>
          <ac:picMkLst>
            <pc:docMk/>
            <pc:sldMk cId="2634390561" sldId="313"/>
            <ac:picMk id="56" creationId="{E6506675-1607-EE0C-26C0-BB9B481A0F55}"/>
          </ac:picMkLst>
        </pc:picChg>
        <pc:picChg chg="add del mod">
          <ac:chgData name="Wilson, Joe" userId="64a26ac0-4f4e-4ebc-b5b1-98906176d9af" providerId="ADAL" clId="{2FC3C7F5-97A3-4C6F-8A31-7F7C89008FDB}" dt="2025-02-28T09:26:26.266" v="174"/>
          <ac:picMkLst>
            <pc:docMk/>
            <pc:sldMk cId="2634390561" sldId="313"/>
            <ac:picMk id="57" creationId="{18EA4589-B566-F1B4-D435-33E1B46FCE25}"/>
          </ac:picMkLst>
        </pc:picChg>
        <pc:picChg chg="add del mod ord">
          <ac:chgData name="Wilson, Joe" userId="64a26ac0-4f4e-4ebc-b5b1-98906176d9af" providerId="ADAL" clId="{2FC3C7F5-97A3-4C6F-8A31-7F7C89008FDB}" dt="2025-02-28T09:26:50.985" v="175"/>
          <ac:picMkLst>
            <pc:docMk/>
            <pc:sldMk cId="2634390561" sldId="313"/>
            <ac:picMk id="60" creationId="{BF2F0F15-ADA2-CEA8-C355-FEF2E0E76977}"/>
          </ac:picMkLst>
        </pc:picChg>
        <pc:picChg chg="add del mod">
          <ac:chgData name="Wilson, Joe" userId="64a26ac0-4f4e-4ebc-b5b1-98906176d9af" providerId="ADAL" clId="{2FC3C7F5-97A3-4C6F-8A31-7F7C89008FDB}" dt="2025-02-28T09:26:53.772" v="177"/>
          <ac:picMkLst>
            <pc:docMk/>
            <pc:sldMk cId="2634390561" sldId="313"/>
            <ac:picMk id="61" creationId="{8BDDF0A9-DFF2-F977-8006-2B7232F76A7B}"/>
          </ac:picMkLst>
        </pc:picChg>
        <pc:picChg chg="add del mod ord">
          <ac:chgData name="Wilson, Joe" userId="64a26ac0-4f4e-4ebc-b5b1-98906176d9af" providerId="ADAL" clId="{2FC3C7F5-97A3-4C6F-8A31-7F7C89008FDB}" dt="2025-02-28T09:27:02.455" v="178"/>
          <ac:picMkLst>
            <pc:docMk/>
            <pc:sldMk cId="2634390561" sldId="313"/>
            <ac:picMk id="64" creationId="{92901FDD-63C2-9B1A-D0B4-D628A741067B}"/>
          </ac:picMkLst>
        </pc:picChg>
        <pc:picChg chg="add del mod">
          <ac:chgData name="Wilson, Joe" userId="64a26ac0-4f4e-4ebc-b5b1-98906176d9af" providerId="ADAL" clId="{2FC3C7F5-97A3-4C6F-8A31-7F7C89008FDB}" dt="2025-02-28T09:27:04.778" v="180"/>
          <ac:picMkLst>
            <pc:docMk/>
            <pc:sldMk cId="2634390561" sldId="313"/>
            <ac:picMk id="65" creationId="{8DE397E0-2165-5384-CD50-A75F0E6B8DAD}"/>
          </ac:picMkLst>
        </pc:picChg>
        <pc:picChg chg="add del mod ord">
          <ac:chgData name="Wilson, Joe" userId="64a26ac0-4f4e-4ebc-b5b1-98906176d9af" providerId="ADAL" clId="{2FC3C7F5-97A3-4C6F-8A31-7F7C89008FDB}" dt="2025-02-28T09:27:47.992" v="181"/>
          <ac:picMkLst>
            <pc:docMk/>
            <pc:sldMk cId="2634390561" sldId="313"/>
            <ac:picMk id="68" creationId="{F8CA5FC6-F91C-B316-D77E-820385A5ACC8}"/>
          </ac:picMkLst>
        </pc:picChg>
        <pc:picChg chg="add mod">
          <ac:chgData name="Wilson, Joe" userId="64a26ac0-4f4e-4ebc-b5b1-98906176d9af" providerId="ADAL" clId="{2FC3C7F5-97A3-4C6F-8A31-7F7C89008FDB}" dt="2025-02-28T09:27:47.992" v="181"/>
          <ac:picMkLst>
            <pc:docMk/>
            <pc:sldMk cId="2634390561" sldId="313"/>
            <ac:picMk id="69" creationId="{48BE205E-EDEF-CF6D-C83F-273DDA67F301}"/>
          </ac:picMkLst>
        </pc:picChg>
      </pc:sldChg>
    </pc:docChg>
  </pc:docChgLst>
</pc:chgInfo>
</file>

<file path=ppt/comments/modernComment_111_71171008.xml><?xml version="1.0" encoding="utf-8"?>
<p188:cmLst xmlns:a="http://schemas.openxmlformats.org/drawingml/2006/main" xmlns:r="http://schemas.openxmlformats.org/officeDocument/2006/relationships" xmlns:p188="http://schemas.microsoft.com/office/powerpoint/2018/8/main">
  <p188:cm id="{F6F8F0D6-3ACC-4E61-A203-49110AB7E9BC}" authorId="{CA0E9AD3-AFDE-F411-95B5-1D6B5892964B}" created="2025-02-17T14:28:38.604">
    <pc:sldMkLst xmlns:pc="http://schemas.microsoft.com/office/powerpoint/2013/main/command">
      <pc:docMk/>
      <pc:sldMk cId="1897336840" sldId="273"/>
    </pc:sldMkLst>
    <p188:txBody>
      <a:bodyPr/>
      <a:lstStyle/>
      <a:p>
        <a:r>
          <a:rPr lang="en-GB"/>
          <a:t>[@Leahy, Thomas]  - please could you provide ‘Welcome’ one-liner here eg ‘Welcome to this T Level Building Services Engineering update for providers.’</a:t>
        </a:r>
      </a:p>
    </p188:txBody>
  </p188:cm>
</p188:cmLst>
</file>

<file path=ppt/comments/modernComment_121_439A66BF.xml><?xml version="1.0" encoding="utf-8"?>
<p188:cmLst xmlns:a="http://schemas.openxmlformats.org/drawingml/2006/main" xmlns:r="http://schemas.openxmlformats.org/officeDocument/2006/relationships" xmlns:p188="http://schemas.microsoft.com/office/powerpoint/2018/8/main">
  <p188:cm id="{40C869D7-C0C4-4E57-98AE-0837D626F885}" authorId="{CA0E9AD3-AFDE-F411-95B5-1D6B5892964B}" created="2025-02-17T14:36:50.576">
    <ac:deMkLst xmlns:ac="http://schemas.microsoft.com/office/drawing/2013/main/command">
      <pc:docMk xmlns:pc="http://schemas.microsoft.com/office/powerpoint/2013/main/command"/>
      <pc:sldMk xmlns:pc="http://schemas.microsoft.com/office/powerpoint/2013/main/command" cId="1134192319" sldId="289"/>
      <ac:spMk id="12" creationId="{07BBF524-689D-AA34-1209-64253DED1251}"/>
    </ac:deMkLst>
    <p188:replyLst>
      <p188:reply id="{95E28CA1-A39A-4401-BC5B-AF2756CE6BA0}" authorId="{4C6A9F81-E1AE-A5BC-239D-79C68F21B058}" created="2025-02-17T15:49:23.873">
        <p188:txBody>
          <a:bodyPr/>
          <a:lstStyle/>
          <a:p>
            <a:r>
              <a:rPr lang="en-US"/>
              <a:t>My name is Tom Leahy, I am the  Subject Officer for the T Level Building Services Engineering qualification.
I started my career in Building Services in the late 1990s where I served a four year Plumbing apprenticeship working on both commercial and domestic properties gaining the knowledge and practical experience in all aspects of Plumbing and construction.  After a number of years as working on various project I returned to education to expand my knowledge of building services.  During my career as a plumber I gained significant experience of the training and development of company apprentices. this would spark my next career move.  In 2009 I moved into Further Education achieving teaching, assessing and quality assurance qualifications. This role allowed me to train the next generation of construction and building services professionals, something I have been doing ever since.   Over the last 4 years I have continued to teach as well as rising to the position of Head of Construction which involved me supporting the College, department and staff in the training of learners across all disciplines. 
Other experience I have gained along the way includes:
Electrical
Renewable energy
Qualification development
External quality assurance
Textbook writing. 
I am looking forward working together.
Next up we will have updates from your qualification development team, Julie Rees and Joe Wilson, followed by an update from Chauvan Harding, our regional representative, Thank you</a:t>
            </a:r>
          </a:p>
        </p188:txBody>
      </p188:reply>
      <p188:reply id="{5C63D08D-976C-404D-83B6-4701FB38FA60}" authorId="{07356964-CF09-9A8F-2B65-EBAC9D5F8512}" created="2025-02-18T14:11:32.323">
        <p188:txBody>
          <a:bodyPr/>
          <a:lstStyle/>
          <a:p>
            <a:r>
              <a:rPr lang="en-US"/>
              <a:t>[@Leahy, Thomas] slightly amended: I will be on hand to support providers in the delivery of this exciting new qualification. If you have any questions, please do not hesitate to contact me today via the email on your screen. I am looking forward working together to ensure you can deliver this new qualification confidently and equip your learners with the sills and knowledge they need to succeed.
Next up we will have updates from your qualification development team, Julie Rees and Joe Wilson, followed by an update from Chauvan Harding, our regional representative, Thank you</a:t>
            </a:r>
          </a:p>
        </p188:txBody>
      </p188:reply>
    </p188:replyLst>
    <p188:txBody>
      <a:bodyPr/>
      <a:lstStyle/>
      <a:p>
        <a:r>
          <a:rPr lang="en-GB"/>
          <a:t>[@Leahy, Thomas]  - please could you provide a breif intro to yourself, your background, and how you are looking forward to supporting etc. I think 5 mins should do it, unless there is anything else that you wanted to cover?</a:t>
        </a:r>
      </a:p>
    </p188:txBody>
  </p188:cm>
  <p188:cm id="{20FBB199-F0C7-4485-8F97-3205B7CA1476}" authorId="{CA0E9AD3-AFDE-F411-95B5-1D6B5892964B}" created="2025-02-17T14:40:43.717">
    <pc:sldMkLst xmlns:pc="http://schemas.microsoft.com/office/powerpoint/2013/main/command">
      <pc:docMk/>
      <pc:sldMk cId="1134192319" sldId="289"/>
    </pc:sldMkLst>
    <p188:txBody>
      <a:bodyPr/>
      <a:lstStyle/>
      <a:p>
        <a:r>
          <a:rPr lang="en-GB"/>
          <a:t>[@Leahy, Thomas] : please can you finish by linking by saying something like saying: ‘Next up we will have updates from ur qualification development team, Julie Rees and Joe Wilson, followed by an update from Chauvan Harding, our regional representaive, Thank you.’</a:t>
        </a:r>
      </a:p>
    </p188:txBody>
  </p188:cm>
</p188:cmLst>
</file>

<file path=ppt/comments/modernComment_125_D769BBD0.xml><?xml version="1.0" encoding="utf-8"?>
<p188:cmLst xmlns:a="http://schemas.openxmlformats.org/drawingml/2006/main" xmlns:r="http://schemas.openxmlformats.org/officeDocument/2006/relationships" xmlns:p188="http://schemas.microsoft.com/office/powerpoint/2018/8/main">
  <p188:cm id="{3DAB655E-85A1-470F-9CDB-67BE943C5010}" authorId="{CA0E9AD3-AFDE-F411-95B5-1D6B5892964B}" created="2025-02-17T14:50:15.781">
    <ac:deMkLst xmlns:ac="http://schemas.microsoft.com/office/drawing/2013/main/command">
      <pc:docMk xmlns:pc="http://schemas.microsoft.com/office/powerpoint/2013/main/command"/>
      <pc:sldMk xmlns:pc="http://schemas.microsoft.com/office/powerpoint/2013/main/command" cId="3614030800" sldId="293"/>
      <ac:spMk id="2" creationId="{E2C3D299-F07A-D609-A9FA-CE753E5B9EFA}"/>
    </ac:deMkLst>
    <p188:txBody>
      <a:bodyPr/>
      <a:lstStyle/>
      <a:p>
        <a:r>
          <a:rPr lang="en-GB"/>
          <a:t>[@Harding, Chauvan] Chauvan: Please could you introduce yourself and update here? If you can’t update a ‘reminder’ is fine</a:t>
        </a:r>
      </a:p>
    </p188:txBody>
  </p188:cm>
</p188:cmLst>
</file>

<file path=ppt/comments/modernComment_129_4189DD89.xml><?xml version="1.0" encoding="utf-8"?>
<p188:cmLst xmlns:a="http://schemas.openxmlformats.org/drawingml/2006/main" xmlns:r="http://schemas.openxmlformats.org/officeDocument/2006/relationships" xmlns:p188="http://schemas.microsoft.com/office/powerpoint/2018/8/main">
  <p188:cm id="{61400404-7CE1-4EE7-9EE7-88622D764CD8}" authorId="{CA0E9AD3-AFDE-F411-95B5-1D6B5892964B}" created="2025-02-17T14:30:00.743">
    <pc:sldMkLst xmlns:pc="http://schemas.microsoft.com/office/powerpoint/2013/main/command">
      <pc:docMk/>
      <pc:sldMk cId="1099554185" sldId="297"/>
    </pc:sldMkLst>
    <p188:txBody>
      <a:bodyPr/>
      <a:lstStyle/>
      <a:p>
        <a:r>
          <a:rPr lang="en-GB"/>
          <a:t>[@Leahy, Thomas] please can you introduce the panel - no more than a minute or so - thanks</a:t>
        </a:r>
      </a:p>
    </p188:txBody>
  </p188:cm>
  <p188:cm id="{CF39837B-83FF-4052-9D3E-9EA2DFAEF486}" authorId="{4C6A9F81-E1AE-A5BC-239D-79C68F21B058}" created="2025-02-17T16:11:24.533">
    <ac:txMkLst xmlns:ac="http://schemas.microsoft.com/office/drawing/2013/main/command">
      <pc:docMk xmlns:pc="http://schemas.microsoft.com/office/powerpoint/2013/main/command"/>
      <pc:sldMk xmlns:pc="http://schemas.microsoft.com/office/powerpoint/2013/main/command" cId="1099554185" sldId="297"/>
      <ac:spMk id="11" creationId="{65FD3379-2F1E-F342-4334-3CF845A5BBF2}"/>
      <ac:txMk cp="55" len="8">
        <ac:context len="89" hash="3028297569"/>
      </ac:txMk>
    </ac:txMkLst>
    <p188:pos x="2332337" y="1421027"/>
    <p188:txBody>
      <a:bodyPr/>
      <a:lstStyle/>
      <a:p>
        <a:r>
          <a:rPr lang="en-US"/>
          <a:t>Head of Work Based Learning and VTQ Delivery​</a:t>
        </a:r>
      </a:p>
    </p188:txBody>
    <p188:extLst>
      <p:ext xmlns:p="http://schemas.openxmlformats.org/presentationml/2006/main" uri="{57CB4572-C831-44C2-8A1C-0ADB6CCDFE69}">
        <p223:reactions xmlns:p223="http://schemas.microsoft.com/office/powerpoint/2022/03/main">
          <p223:rxn type="👍">
            <p223:instance time="2025-02-18T13:20:42.354" authorId="{07356964-CF09-9A8F-2B65-EBAC9D5F8512}"/>
          </p223:rxn>
        </p223:reactions>
      </p:ext>
    </p188:extLst>
  </p188:cm>
  <p188:cm id="{322D9522-9ACD-470A-9BF2-B4DFE23AF08E}" authorId="{4C6A9F81-E1AE-A5BC-239D-79C68F21B058}" created="2025-02-17T16:35:10.805">
    <ac:txMkLst xmlns:ac="http://schemas.microsoft.com/office/drawing/2013/main/command">
      <pc:docMk xmlns:pc="http://schemas.microsoft.com/office/powerpoint/2013/main/command"/>
      <pc:sldMk xmlns:pc="http://schemas.microsoft.com/office/powerpoint/2013/main/command" cId="1099554185" sldId="297"/>
      <ac:spMk id="3" creationId="{89B0799B-635B-0164-AF82-EE1AA35BE103}"/>
      <ac:txMk cp="19" len="33">
        <ac:context len="53" hash="1491748847"/>
      </ac:txMk>
    </ac:txMkLst>
    <p188:pos x="3892378" y="895864"/>
    <p188:txBody>
      <a:bodyPr/>
      <a:lstStyle/>
      <a:p>
        <a:r>
          <a:rPr lang="en-US"/>
          <a:t>Added picture to teams account </a:t>
        </a:r>
      </a:p>
    </p188:txBody>
    <p188:extLst>
      <p:ext xmlns:p="http://schemas.openxmlformats.org/presentationml/2006/main" uri="{57CB4572-C831-44C2-8A1C-0ADB6CCDFE69}">
        <p223:reactions xmlns:p223="http://schemas.microsoft.com/office/powerpoint/2022/03/main">
          <p223:rxn type="👍">
            <p223:instance time="2025-02-18T13:20:44.525" authorId="{07356964-CF09-9A8F-2B65-EBAC9D5F8512}"/>
          </p223:rxn>
        </p223:reactions>
      </p:ext>
    </p188:extLst>
  </p188:cm>
</p188:cmLst>
</file>

<file path=ppt/comments/modernComment_12C_7E856290.xml><?xml version="1.0" encoding="utf-8"?>
<p188:cmLst xmlns:a="http://schemas.openxmlformats.org/drawingml/2006/main" xmlns:r="http://schemas.openxmlformats.org/officeDocument/2006/relationships" xmlns:p188="http://schemas.microsoft.com/office/powerpoint/2018/8/main">
  <p188:cm id="{5906233E-427C-4885-A3B3-8B7612BD9669}" authorId="{CA0E9AD3-AFDE-F411-95B5-1D6B5892964B}" created="2025-02-17T14:29:19.867">
    <pc:sldMkLst xmlns:pc="http://schemas.microsoft.com/office/powerpoint/2013/main/command">
      <pc:docMk/>
      <pc:sldMk cId="2122670736" sldId="300"/>
    </pc:sldMkLst>
    <p188:replyLst>
      <p188:reply id="{FD2ED633-8019-41CE-92EB-E1A0F02EA5FD}" authorId="{4C6A9F81-E1AE-A5BC-239D-79C68F21B058}" created="2025-02-17T15:31:30.825">
        <p188:txBody>
          <a:bodyPr/>
          <a:lstStyle/>
          <a:p>
            <a:r>
              <a:rPr lang="en-US"/>
              <a:t>Welcome to the webinar for the Building Services Engineering T Level, It is great to have so many of you in attendance. We’re building something special in the development the GEN 2 T level ensuring we shape the next generation of building services engineering talent.  In this session we will meet the panel, you will get to learn more about the new T Level subject officer. We will provide important qualification development updates and  discuss centre frequently asked question with our regional representative for T Levels.  </a:t>
            </a:r>
          </a:p>
        </p188:txBody>
      </p188:reply>
      <p188:reply id="{6906796D-2A0F-4E96-B0DA-3E2B14E9D647}" authorId="{07356964-CF09-9A8F-2B65-EBAC9D5F8512}" created="2025-02-18T14:03:50.828">
        <p188:txBody>
          <a:bodyPr/>
          <a:lstStyle/>
          <a:p>
            <a:r>
              <a:rPr lang="en-US"/>
              <a:t>[@Leahy, Thomas] sligtlly amended as it's recorded: Welcome to the webinar for the T level in Building Services Engineering for Construction, for first teaching from September 2025. We’re building something special in the development the GEN 2 T level ensuring we shape the next generation of building services engineering talent. In this session you will meet our team including getting to know the new T Level subject officer. Our Qualification Development Team will also provide an update on our qualification development and our Regional Support Team for T levels and cover frequently asked questions.  </a:t>
            </a:r>
          </a:p>
        </p188:txBody>
      </p188:reply>
    </p188:replyLst>
    <p188:txBody>
      <a:bodyPr/>
      <a:lstStyle/>
      <a:p>
        <a:r>
          <a:rPr lang="en-GB"/>
          <a:t>[@Leahy, Thomas] Please could you provide a brief welcome to outline what will be covered during the session. No more than a minute or two - thanks</a:t>
        </a:r>
      </a:p>
    </p188:txBody>
  </p188:cm>
</p188:cmLst>
</file>

<file path=ppt/comments/modernComment_131_233F568A.xml><?xml version="1.0" encoding="utf-8"?>
<p188:cmLst xmlns:a="http://schemas.openxmlformats.org/drawingml/2006/main" xmlns:r="http://schemas.openxmlformats.org/officeDocument/2006/relationships" xmlns:p188="http://schemas.microsoft.com/office/powerpoint/2018/8/main">
  <p188:cm id="{FC9CC93E-A780-4D69-964A-31BBCF27300E}" authorId="{CA0E9AD3-AFDE-F411-95B5-1D6B5892964B}" created="2025-02-17T14:58:42.339">
    <ac:deMkLst xmlns:ac="http://schemas.microsoft.com/office/drawing/2013/main/command">
      <pc:docMk xmlns:pc="http://schemas.microsoft.com/office/powerpoint/2013/main/command"/>
      <pc:sldMk xmlns:pc="http://schemas.microsoft.com/office/powerpoint/2013/main/command" cId="591353482" sldId="305"/>
      <ac:spMk id="3" creationId="{F6D448B4-0C50-E361-F132-ED243366F50B}"/>
    </ac:deMkLst>
    <p188:txBody>
      <a:bodyPr/>
      <a:lstStyle/>
      <a:p>
        <a:r>
          <a:rPr lang="en-GB"/>
          <a:t>[@Rees, Julie] [@Wilson, Joe] - would you be ok to do this as a kind of reminder piece. I think it would be useful. Up to you on timings - feel free to add anything that yiu feel would be useful to include - thanks</a:t>
        </a:r>
      </a:p>
    </p188:txBody>
    <p188:extLst>
      <p:ext xmlns:p="http://schemas.openxmlformats.org/presentationml/2006/main" uri="{57CB4572-C831-44C2-8A1C-0ADB6CCDFE69}">
        <p223:reactions xmlns:p223="http://schemas.microsoft.com/office/powerpoint/2022/03/main">
          <p223:rxn type="👍">
            <p223:instance time="2025-02-17T18:54:53.342" authorId="{1789F280-2372-74C2-9E4F-C252ECB54BAA}"/>
          </p223:rxn>
        </p223:reactions>
      </p:ext>
    </p188:extLst>
  </p188:cm>
</p188:cmLst>
</file>

<file path=ppt/comments/modernComment_132_ADBE67AC.xml><?xml version="1.0" encoding="utf-8"?>
<p188:cmLst xmlns:a="http://schemas.openxmlformats.org/drawingml/2006/main" xmlns:r="http://schemas.openxmlformats.org/officeDocument/2006/relationships" xmlns:p188="http://schemas.microsoft.com/office/powerpoint/2018/8/main">
  <p188:cm id="{F479E07E-FA3A-4FA3-AF5F-C199551A68D2}" authorId="{CA0E9AD3-AFDE-F411-95B5-1D6B5892964B}" created="2025-02-17T14:59:47.292">
    <ac:deMkLst xmlns:ac="http://schemas.microsoft.com/office/drawing/2013/main/command">
      <pc:docMk xmlns:pc="http://schemas.microsoft.com/office/powerpoint/2013/main/command"/>
      <pc:sldMk xmlns:pc="http://schemas.microsoft.com/office/powerpoint/2013/main/command" cId="2914936748" sldId="306"/>
      <ac:spMk id="4" creationId="{C2C53B40-6C56-7770-E5E5-C0D0FC0C3FCB}"/>
    </ac:deMkLst>
    <p188:txBody>
      <a:bodyPr/>
      <a:lstStyle/>
      <a:p>
        <a:r>
          <a:rPr lang="en-GB"/>
          <a:t>[@Rees, Julie] [@Wilson, Joe] Again, this is probably useful as a reminder - though please feel free to add any thing that yu feel has been missed or could be refined - thanks</a:t>
        </a:r>
      </a:p>
    </p188:txBody>
  </p188:cm>
</p188:cmLst>
</file>

<file path=ppt/comments/modernComment_133_7DDC8C47.xml><?xml version="1.0" encoding="utf-8"?>
<p188:cmLst xmlns:a="http://schemas.openxmlformats.org/drawingml/2006/main" xmlns:r="http://schemas.openxmlformats.org/officeDocument/2006/relationships" xmlns:p188="http://schemas.microsoft.com/office/powerpoint/2018/8/main">
  <p188:cm id="{CD4266C3-3468-45C3-BBFC-98536F50E410}" authorId="{CA0E9AD3-AFDE-F411-95B5-1D6B5892964B}" created="2025-02-17T15:00:53.339">
    <pc:sldMkLst xmlns:pc="http://schemas.microsoft.com/office/powerpoint/2013/main/command">
      <pc:docMk/>
      <pc:sldMk cId="2111605831" sldId="307"/>
    </pc:sldMkLst>
    <p188:txBody>
      <a:bodyPr/>
      <a:lstStyle/>
      <a:p>
        <a:r>
          <a:rPr lang="en-GB"/>
          <a:t>[@Rees, Julie] [@Wilson, Joe] - please could you update this if required. Also, is it worth adding anything around QDAGs if it is needed? thanks</a:t>
        </a:r>
      </a:p>
    </p188:txBody>
  </p188:cm>
</p188:cmLst>
</file>

<file path=ppt/comments/modernComment_134_B4371AA.xml><?xml version="1.0" encoding="utf-8"?>
<p188:cmLst xmlns:a="http://schemas.openxmlformats.org/drawingml/2006/main" xmlns:r="http://schemas.openxmlformats.org/officeDocument/2006/relationships" xmlns:p188="http://schemas.microsoft.com/office/powerpoint/2018/8/main">
  <p188:cm id="{DC34D11E-69DC-46B7-A7CE-171316CCE82B}" authorId="{CA0E9AD3-AFDE-F411-95B5-1D6B5892964B}" created="2025-02-17T14:42:52.375">
    <pc:sldMkLst xmlns:pc="http://schemas.microsoft.com/office/powerpoint/2013/main/command">
      <pc:docMk/>
      <pc:sldMk cId="188969386" sldId="308"/>
    </pc:sldMkLst>
    <p188:txBody>
      <a:bodyPr/>
      <a:lstStyle/>
      <a:p>
        <a:r>
          <a:rPr lang="en-GB"/>
          <a:t>[@Rees, Julie] [@Wilson, Joe] Julie and Joe - I think this is worth doing as a quick reminder of who you are. No more than a minute or two - thanks</a:t>
        </a:r>
      </a:p>
    </p188:txBody>
  </p188:cm>
</p188:cmLst>
</file>

<file path=ppt/comments/modernComment_135_39EE0C14.xml><?xml version="1.0" encoding="utf-8"?>
<p188:cmLst xmlns:a="http://schemas.openxmlformats.org/drawingml/2006/main" xmlns:r="http://schemas.openxmlformats.org/officeDocument/2006/relationships" xmlns:p188="http://schemas.microsoft.com/office/powerpoint/2018/8/main">
  <p188:cm id="{AA8494F4-B3D3-4CFD-978A-B1D9415EE80E}" authorId="{CA0E9AD3-AFDE-F411-95B5-1D6B5892964B}" created="2025-02-17T14:52:42.970">
    <pc:sldMkLst xmlns:pc="http://schemas.microsoft.com/office/powerpoint/2013/main/command">
      <pc:docMk/>
      <pc:sldMk cId="971901972" sldId="309"/>
    </pc:sldMkLst>
    <p188:txBody>
      <a:bodyPr/>
      <a:lstStyle/>
      <a:p>
        <a:r>
          <a:rPr lang="en-GB"/>
          <a:t>[@Harding, Chauvan] Chauvan - please use this an opportunity to highlight the most relevant FAQs - thanks</a:t>
        </a:r>
      </a:p>
    </p188:txBody>
  </p188:cm>
</p188:cmLst>
</file>

<file path=ppt/comments/modernComment_139_9D059C21.xml><?xml version="1.0" encoding="utf-8"?>
<p188:cmLst xmlns:a="http://schemas.openxmlformats.org/drawingml/2006/main" xmlns:r="http://schemas.openxmlformats.org/officeDocument/2006/relationships" xmlns:p188="http://schemas.microsoft.com/office/powerpoint/2018/8/main">
  <p188:cm id="{3194B188-B271-432D-BF9A-710A39264C98}" authorId="{CA0E9AD3-AFDE-F411-95B5-1D6B5892964B}" created="2025-02-17T14:59:47.292">
    <ac:deMkLst xmlns:ac="http://schemas.microsoft.com/office/drawing/2013/main/command">
      <pc:docMk xmlns:pc="http://schemas.microsoft.com/office/powerpoint/2013/main/command"/>
      <pc:sldMk xmlns:pc="http://schemas.microsoft.com/office/powerpoint/2013/main/command" cId="2914936748" sldId="306"/>
      <ac:spMk id="4" creationId="{C2C53B40-6C56-7770-E5E5-C0D0FC0C3FCB}"/>
    </ac:deMkLst>
    <p188:txBody>
      <a:bodyPr/>
      <a:lstStyle/>
      <a:p>
        <a:r>
          <a:rPr lang="en-GB"/>
          <a:t>[@Rees, Julie] [@Wilson, Joe] Again, this is probably useful as a reminder - though please feel free to add any thing that yu feel has been missed or could be refined - thanks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66FD0B-1D2E-4CD7-BC0A-E88D34CAEC4C}" type="datetimeFigureOut">
              <a:rPr lang="en-GB" smtClean="0"/>
              <a:t>28/02/2025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CE7841-D024-4730-80CD-567F1CE582B8}" type="slidenum">
              <a:rPr lang="en-GB" smtClean="0"/>
              <a:t>‹#›</a:t>
            </a:fld>
            <a:endParaRPr lang="en-GB"/>
          </a:p>
        </p:txBody>
      </p:sp>
    </p:spTree>
    <p:extLst>
      <p:ext uri="{BB962C8B-B14F-4D97-AF65-F5344CB8AC3E}">
        <p14:creationId xmlns:p14="http://schemas.microsoft.com/office/powerpoint/2010/main" val="4192534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the webinar for the Building Services Engineering T Level, It is great to have so many of you in attendance. We’re building something special in the development the GEN 2 T level ensuring we shape the next generation of building services engineering talent. In this session we will meet the panel, you will get to learn more about the new T Level subject officer. We will provide important qualification development updates and discuss </a:t>
            </a:r>
            <a:r>
              <a:rPr lang="en-US" err="1"/>
              <a:t>centre</a:t>
            </a:r>
            <a:r>
              <a:rPr lang="en-US"/>
              <a:t> frequently asked question with our regional representative for T Levels</a:t>
            </a:r>
          </a:p>
        </p:txBody>
      </p:sp>
      <p:sp>
        <p:nvSpPr>
          <p:cNvPr id="4" name="Slide Number Placeholder 3"/>
          <p:cNvSpPr>
            <a:spLocks noGrp="1"/>
          </p:cNvSpPr>
          <p:nvPr>
            <p:ph type="sldNum" sz="quarter" idx="5"/>
          </p:nvPr>
        </p:nvSpPr>
        <p:spPr/>
        <p:txBody>
          <a:bodyPr/>
          <a:lstStyle/>
          <a:p>
            <a:fld id="{B4CE7841-D024-4730-80CD-567F1CE582B8}" type="slidenum">
              <a:rPr lang="en-GB" smtClean="0"/>
              <a:t>2</a:t>
            </a:fld>
            <a:endParaRPr lang="en-GB"/>
          </a:p>
        </p:txBody>
      </p:sp>
    </p:spTree>
    <p:extLst>
      <p:ext uri="{BB962C8B-B14F-4D97-AF65-F5344CB8AC3E}">
        <p14:creationId xmlns:p14="http://schemas.microsoft.com/office/powerpoint/2010/main" val="709299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AB78E-C1F3-E366-6EBA-DE1F09D3CF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35BBC8-6402-DBFA-6DC7-361D3606A4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319378-C768-DAEA-0F89-56EBE6336AB4}"/>
              </a:ext>
            </a:extLst>
          </p:cNvPr>
          <p:cNvSpPr>
            <a:spLocks noGrp="1"/>
          </p:cNvSpPr>
          <p:nvPr>
            <p:ph type="body" idx="1"/>
          </p:nvPr>
        </p:nvSpPr>
        <p:spPr/>
        <p:txBody>
          <a:bodyPr/>
          <a:lstStyle/>
          <a:p>
            <a:pPr marL="0" indent="0">
              <a:spcBef>
                <a:spcPct val="0"/>
              </a:spcBef>
              <a:spcAft>
                <a:spcPct val="0"/>
              </a:spcAft>
              <a:buNone/>
            </a:pPr>
            <a:r>
              <a:rPr lang="en-GB">
                <a:solidFill>
                  <a:prstClr val="black"/>
                </a:solidFill>
                <a:latin typeface="Arial" panose="020B0604020202020204" pitchFamily="34" charset="0"/>
                <a:cs typeface="Arial" panose="020B0604020202020204" pitchFamily="34" charset="0"/>
              </a:rPr>
              <a:t>REGIONAL SUPPORT  CHAUVAN</a:t>
            </a:r>
            <a:endParaRPr lang="en-US"/>
          </a:p>
        </p:txBody>
      </p:sp>
      <p:sp>
        <p:nvSpPr>
          <p:cNvPr id="4" name="Slide Number Placeholder 3">
            <a:extLst>
              <a:ext uri="{FF2B5EF4-FFF2-40B4-BE49-F238E27FC236}">
                <a16:creationId xmlns:a16="http://schemas.microsoft.com/office/drawing/2014/main" id="{78679C09-8055-6E89-846B-5EB4976FFE24}"/>
              </a:ext>
            </a:extLst>
          </p:cNvPr>
          <p:cNvSpPr>
            <a:spLocks noGrp="1"/>
          </p:cNvSpPr>
          <p:nvPr>
            <p:ph type="sldNum" sz="quarter" idx="5"/>
          </p:nvPr>
        </p:nvSpPr>
        <p:spPr/>
        <p:txBody>
          <a:bodyPr/>
          <a:lstStyle/>
          <a:p>
            <a:fld id="{0F0E118C-AD5F-4501-9971-BC027E569C72}" type="slidenum">
              <a:rPr lang="en-GB" smtClean="0"/>
              <a:t>11</a:t>
            </a:fld>
            <a:endParaRPr lang="en-GB"/>
          </a:p>
        </p:txBody>
      </p:sp>
    </p:spTree>
    <p:extLst>
      <p:ext uri="{BB962C8B-B14F-4D97-AF65-F5344CB8AC3E}">
        <p14:creationId xmlns:p14="http://schemas.microsoft.com/office/powerpoint/2010/main" val="4151805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CE7841-D024-4730-80CD-567F1CE582B8}" type="slidenum">
              <a:rPr lang="en-GB" smtClean="0"/>
              <a:t>13</a:t>
            </a:fld>
            <a:endParaRPr lang="en-GB"/>
          </a:p>
        </p:txBody>
      </p:sp>
    </p:spTree>
    <p:extLst>
      <p:ext uri="{BB962C8B-B14F-4D97-AF65-F5344CB8AC3E}">
        <p14:creationId xmlns:p14="http://schemas.microsoft.com/office/powerpoint/2010/main" val="3707941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624C2-0C7D-E5AC-0D67-CD6B6641C2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59BD7E-D5E3-C66E-51C3-E0853E55A8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BDB64D-0870-EEA4-980D-707BAF30727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A6B3190-53EC-CAB9-EC5C-158E6743ACE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E118C-AD5F-4501-9971-BC027E569C7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48962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B6160-A2F1-FE04-5EE6-1C1B31FFD8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AB8318-BEDF-A310-19AD-F93CD4BB5D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A7A4CC-72EB-5F19-A730-25279D3C701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3EA60BA-63B7-F2E3-8A54-651D9D8646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E118C-AD5F-4501-9971-BC027E569C7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23317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CE7841-D024-4730-80CD-567F1CE582B8}" type="slidenum">
              <a:rPr lang="en-GB" smtClean="0"/>
              <a:t>3</a:t>
            </a:fld>
            <a:endParaRPr lang="en-GB"/>
          </a:p>
        </p:txBody>
      </p:sp>
    </p:spTree>
    <p:extLst>
      <p:ext uri="{BB962C8B-B14F-4D97-AF65-F5344CB8AC3E}">
        <p14:creationId xmlns:p14="http://schemas.microsoft.com/office/powerpoint/2010/main" val="3492095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My name is Tom Leahy, I am the Subject Officer for the T Level Building Services Engineering qualification.</a:t>
            </a:r>
            <a:endParaRPr lang="en-US"/>
          </a:p>
          <a:p>
            <a:r>
              <a:rPr lang="en-GB"/>
              <a:t>I started my career in Building Services in the late 1990s where I served a four year Plumbing apprenticeship working on both commercial and domestic properties gaining the knowledge and practical experience in all aspects of Plumbing and construction. After a number of years working on various project I returned to education to expand my knowledge of building services. During my career as a plumber I gained significant experience of the training and development of company apprentices. this would spark my next career move. In 2009 I moved into Further Education achieving teaching, assessing and quality assurance qualifications. This role allowed me to train the next generation of construction and building services professionals, something I have been doing ever since. Over the last 4 years I have continued to teach as well as rising to the position of Head of Construction which involved me supporting the College, department and staff in the training of learners across all disciplines. </a:t>
            </a:r>
            <a:endParaRPr lang="en-US"/>
          </a:p>
          <a:p>
            <a:br>
              <a:rPr lang="en-US">
                <a:cs typeface="+mn-lt"/>
              </a:rPr>
            </a:br>
            <a:endParaRPr lang="en-US"/>
          </a:p>
          <a:p>
            <a:r>
              <a:rPr lang="en-GB"/>
              <a:t>Other experience I have gained along the way includes:</a:t>
            </a:r>
          </a:p>
          <a:p>
            <a:r>
              <a:rPr lang="en-GB"/>
              <a:t>Electrical</a:t>
            </a:r>
          </a:p>
          <a:p>
            <a:r>
              <a:rPr lang="en-GB"/>
              <a:t>Renewable energy</a:t>
            </a:r>
          </a:p>
          <a:p>
            <a:r>
              <a:rPr lang="en-GB"/>
              <a:t>Qualification development</a:t>
            </a:r>
          </a:p>
          <a:p>
            <a:r>
              <a:rPr lang="en-GB"/>
              <a:t>External quality assurance</a:t>
            </a:r>
          </a:p>
          <a:p>
            <a:r>
              <a:rPr lang="en-GB"/>
              <a:t>Textbook writing. </a:t>
            </a:r>
          </a:p>
          <a:p>
            <a:endParaRPr lang="en-GB"/>
          </a:p>
          <a:p>
            <a:r>
              <a:rPr lang="en-GB"/>
              <a:t>I will be on hand to support providers in the delivery of this exciting new qualification. If you have any questions, please do not hesitate to contact me today via the email on your screen. I am looking forward working together to ensure you can deliver this new qualification confidently and equip your learners with the skills and knowledge they need to succeed.</a:t>
            </a:r>
          </a:p>
          <a:p>
            <a:r>
              <a:rPr lang="en-GB"/>
              <a:t>Next up we will have updates from your qualification development team, Julie Rees and Joe Wilson, followed by an update from </a:t>
            </a:r>
            <a:r>
              <a:rPr lang="en-GB" err="1"/>
              <a:t>Chauvan</a:t>
            </a:r>
            <a:r>
              <a:rPr lang="en-GB"/>
              <a:t> Harding, our regional representative, Thank you</a:t>
            </a:r>
            <a:endParaRPr lang="en-US"/>
          </a:p>
          <a:p>
            <a:endParaRPr lang="en-GB"/>
          </a:p>
          <a:p>
            <a:endParaRPr lang="en-GB"/>
          </a:p>
        </p:txBody>
      </p:sp>
      <p:sp>
        <p:nvSpPr>
          <p:cNvPr id="4" name="Slide Number Placeholder 3"/>
          <p:cNvSpPr>
            <a:spLocks noGrp="1"/>
          </p:cNvSpPr>
          <p:nvPr>
            <p:ph type="sldNum" sz="quarter" idx="5"/>
          </p:nvPr>
        </p:nvSpPr>
        <p:spPr/>
        <p:txBody>
          <a:bodyPr/>
          <a:lstStyle/>
          <a:p>
            <a:fld id="{B4CE7841-D024-4730-80CD-567F1CE582B8}" type="slidenum">
              <a:rPr lang="en-GB" smtClean="0"/>
              <a:t>4</a:t>
            </a:fld>
            <a:endParaRPr lang="en-GB"/>
          </a:p>
        </p:txBody>
      </p:sp>
    </p:spTree>
    <p:extLst>
      <p:ext uri="{BB962C8B-B14F-4D97-AF65-F5344CB8AC3E}">
        <p14:creationId xmlns:p14="http://schemas.microsoft.com/office/powerpoint/2010/main" val="3129332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CE7841-D024-4730-80CD-567F1CE582B8}" type="slidenum">
              <a:rPr lang="en-GB" smtClean="0"/>
              <a:t>5</a:t>
            </a:fld>
            <a:endParaRPr lang="en-GB"/>
          </a:p>
        </p:txBody>
      </p:sp>
    </p:spTree>
    <p:extLst>
      <p:ext uri="{BB962C8B-B14F-4D97-AF65-F5344CB8AC3E}">
        <p14:creationId xmlns:p14="http://schemas.microsoft.com/office/powerpoint/2010/main" val="3129062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the introduction, Tom.</a:t>
            </a:r>
          </a:p>
          <a:p>
            <a:endParaRPr lang="en-US"/>
          </a:p>
          <a:p>
            <a:r>
              <a:rPr lang="en-US"/>
              <a:t>My name is Julie Rees, and as Tom noted, I’m a Qualifications Development Officer at WJEC Eduqas. </a:t>
            </a:r>
          </a:p>
          <a:p>
            <a:endParaRPr lang="en-US"/>
          </a:p>
          <a:p>
            <a:r>
              <a:rPr lang="en-US"/>
              <a:t>I’ve been working on the development of the next-generation T Level In Building Services Engineering alongside my colleague, Joe Wilson. </a:t>
            </a:r>
          </a:p>
          <a:p>
            <a:endParaRPr lang="en-US"/>
          </a:p>
          <a:p>
            <a:r>
              <a:rPr lang="en-US"/>
              <a:t>Together, we bring extensive experience in the education sector, particularly in developing vocational qualifications. </a:t>
            </a:r>
          </a:p>
          <a:p>
            <a:endParaRPr lang="en-US"/>
          </a:p>
          <a:p>
            <a:r>
              <a:rPr lang="en-US"/>
              <a:t>Our main goal is to ensure that the specification and sample assessment materials that we have developed</a:t>
            </a:r>
            <a:r>
              <a:rPr lang="en-US" b="1"/>
              <a:t> fully </a:t>
            </a:r>
            <a:r>
              <a:rPr lang="en-US"/>
              <a:t>meet the needs of providers, students, and employers.</a:t>
            </a:r>
          </a:p>
        </p:txBody>
      </p:sp>
      <p:sp>
        <p:nvSpPr>
          <p:cNvPr id="4" name="Slide Number Placeholder 3"/>
          <p:cNvSpPr>
            <a:spLocks noGrp="1"/>
          </p:cNvSpPr>
          <p:nvPr>
            <p:ph type="sldNum" sz="quarter" idx="5"/>
          </p:nvPr>
        </p:nvSpPr>
        <p:spPr/>
        <p:txBody>
          <a:bodyPr/>
          <a:lstStyle/>
          <a:p>
            <a:fld id="{B4CE7841-D024-4730-80CD-567F1CE582B8}" type="slidenum">
              <a:rPr lang="en-GB" smtClean="0"/>
              <a:t>6</a:t>
            </a:fld>
            <a:endParaRPr lang="en-GB"/>
          </a:p>
        </p:txBody>
      </p:sp>
    </p:spTree>
    <p:extLst>
      <p:ext uri="{BB962C8B-B14F-4D97-AF65-F5344CB8AC3E}">
        <p14:creationId xmlns:p14="http://schemas.microsoft.com/office/powerpoint/2010/main" val="72834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development process began in August 2024. </a:t>
            </a:r>
          </a:p>
          <a:p>
            <a:endParaRPr lang="en-US"/>
          </a:p>
          <a:p>
            <a:r>
              <a:rPr lang="en-US"/>
              <a:t>We reviewed the gen 1 qualification , gathering valuable feedback from employers and providers on all aspects of the qualification, taking into consideration the breadth and depth of content, manageability for providers and rigor of the qualification, to ensure that the qualification remains fit for purpose, meets the needs of industry standards, and prepares students for work.</a:t>
            </a:r>
          </a:p>
          <a:p>
            <a:endParaRPr lang="en-US"/>
          </a:p>
          <a:p>
            <a:r>
              <a:rPr lang="en-US"/>
              <a:t>We are excited to share the final specification and sample assessment materials following our final approval milestone, in late Spring, </a:t>
            </a:r>
          </a:p>
          <a:p>
            <a:endParaRPr lang="en-US"/>
          </a:p>
          <a:p>
            <a:r>
              <a:rPr lang="en-US"/>
              <a:t>in preparation for first teaching in September this year.</a:t>
            </a:r>
          </a:p>
          <a:p>
            <a:endParaRPr lang="en-US"/>
          </a:p>
          <a:p>
            <a:r>
              <a:rPr lang="en-US"/>
              <a:t>The first assessment opportunity for the core examinations and employer set project, will be in summer 26, </a:t>
            </a:r>
          </a:p>
          <a:p>
            <a:endParaRPr lang="en-US"/>
          </a:p>
          <a:p>
            <a:r>
              <a:rPr lang="en-US"/>
              <a:t>and the first opportunity for the assessment of the occupational specialism components, </a:t>
            </a:r>
          </a:p>
          <a:p>
            <a:r>
              <a:rPr lang="en-US"/>
              <a:t>will be the following year in summer 27.</a:t>
            </a:r>
          </a:p>
        </p:txBody>
      </p:sp>
      <p:sp>
        <p:nvSpPr>
          <p:cNvPr id="4" name="Slide Number Placeholder 3"/>
          <p:cNvSpPr>
            <a:spLocks noGrp="1"/>
          </p:cNvSpPr>
          <p:nvPr>
            <p:ph type="sldNum" sz="quarter" idx="5"/>
          </p:nvPr>
        </p:nvSpPr>
        <p:spPr/>
        <p:txBody>
          <a:bodyPr/>
          <a:lstStyle/>
          <a:p>
            <a:fld id="{CA9E512C-82E0-4BF7-A7B0-F4C639DCEB25}" type="slidenum">
              <a:rPr lang="en-GB" smtClean="0"/>
              <a:t>7</a:t>
            </a:fld>
            <a:endParaRPr lang="en-GB"/>
          </a:p>
        </p:txBody>
      </p:sp>
    </p:spTree>
    <p:extLst>
      <p:ext uri="{BB962C8B-B14F-4D97-AF65-F5344CB8AC3E}">
        <p14:creationId xmlns:p14="http://schemas.microsoft.com/office/powerpoint/2010/main" val="1398555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refined the format of the specification to enhance clarity and readability. </a:t>
            </a:r>
          </a:p>
          <a:p>
            <a:endParaRPr lang="en-US"/>
          </a:p>
          <a:p>
            <a:r>
              <a:rPr lang="en-US"/>
              <a:t>As part of this update, we reviewed the breadth and depth of content, ensuring a balance between manageability for providers and the rigor required for the qualification.</a:t>
            </a:r>
          </a:p>
          <a:p>
            <a:endParaRPr lang="en-US"/>
          </a:p>
          <a:p>
            <a:r>
              <a:rPr lang="en-US"/>
              <a:t>One key improvement is the consolidation of duplicated content within the Core, </a:t>
            </a:r>
          </a:p>
          <a:p>
            <a:r>
              <a:rPr lang="en-US"/>
              <a:t>to avoid repetition and to support a more holistic teaching approach.</a:t>
            </a:r>
          </a:p>
          <a:p>
            <a:endParaRPr lang="en-US"/>
          </a:p>
          <a:p>
            <a:r>
              <a:rPr lang="en-US"/>
              <a:t>As a result of last year’s consultation, we have retained the core examination structure from Gen 1 </a:t>
            </a:r>
          </a:p>
          <a:p>
            <a:r>
              <a:rPr lang="en-US"/>
              <a:t>while introducing a refreshed set of questions.</a:t>
            </a:r>
          </a:p>
          <a:p>
            <a:endParaRPr lang="en-US"/>
          </a:p>
          <a:p>
            <a:r>
              <a:rPr lang="en-US"/>
              <a:t>Feedback indicated no major concerns with the Employer-Set Project. </a:t>
            </a:r>
          </a:p>
          <a:p>
            <a:r>
              <a:rPr lang="en-US"/>
              <a:t>However, we have made some refinements to improve clarity and usability based on consultation insights.</a:t>
            </a:r>
          </a:p>
          <a:p>
            <a:endParaRPr lang="en-US"/>
          </a:p>
          <a:p>
            <a:r>
              <a:rPr lang="en-US"/>
              <a:t>Some feedback suggested that information was occasionally confusing, and expectations were not always clear for students and providers.</a:t>
            </a:r>
          </a:p>
          <a:p>
            <a:r>
              <a:rPr lang="en-US"/>
              <a:t> To address this, we have restructured the materials by breaking down the project brief and tasks into distinct sections. </a:t>
            </a:r>
          </a:p>
          <a:p>
            <a:endParaRPr lang="en-US"/>
          </a:p>
          <a:p>
            <a:r>
              <a:rPr lang="en-US"/>
              <a:t>Key information is now highlighted under specific headers for easier navigation.</a:t>
            </a:r>
          </a:p>
          <a:p>
            <a:endParaRPr lang="en-US"/>
          </a:p>
          <a:p>
            <a:r>
              <a:rPr lang="en-US"/>
              <a:t>The original requirement of Task 1.4 ,for providers to observe, video record, and upload presentation evidence for </a:t>
            </a:r>
            <a:r>
              <a:rPr lang="en-US" b="1"/>
              <a:t>each student </a:t>
            </a:r>
            <a:r>
              <a:rPr lang="en-US"/>
              <a:t>was found to be overly burdensome. </a:t>
            </a:r>
          </a:p>
          <a:p>
            <a:endParaRPr lang="en-US"/>
          </a:p>
          <a:p>
            <a:r>
              <a:rPr lang="en-US"/>
              <a:t>Additionally, students found the presentation element </a:t>
            </a:r>
            <a:r>
              <a:rPr lang="en-US" b="1"/>
              <a:t>challenging</a:t>
            </a:r>
            <a:r>
              <a:rPr lang="en-US"/>
              <a:t>, as verbal presentations are not a </a:t>
            </a:r>
            <a:r>
              <a:rPr lang="en-US" b="1"/>
              <a:t>typical industry practice </a:t>
            </a:r>
            <a:r>
              <a:rPr lang="en-US"/>
              <a:t>for conveying technical information.</a:t>
            </a:r>
          </a:p>
          <a:p>
            <a:endParaRPr lang="en-US"/>
          </a:p>
          <a:p>
            <a:r>
              <a:rPr lang="en-US"/>
              <a:t>    To address this:</a:t>
            </a:r>
          </a:p>
          <a:p>
            <a:r>
              <a:rPr lang="en-US"/>
              <a:t>        We have removed the requirement for students to</a:t>
            </a:r>
            <a:r>
              <a:rPr lang="en-US" b="1"/>
              <a:t> verbally </a:t>
            </a:r>
            <a:r>
              <a:rPr lang="en-US"/>
              <a:t>present their findings. </a:t>
            </a:r>
            <a:r>
              <a:rPr lang="en-US" b="1"/>
              <a:t>Instead, </a:t>
            </a:r>
            <a:r>
              <a:rPr lang="en-US"/>
              <a:t>students will have the opportunity to demonstrate their communication skills and technical knowledge in Task 2.1 – </a:t>
            </a:r>
            <a:r>
              <a:rPr lang="en-US" b="1"/>
              <a:t>Group Collaboration</a:t>
            </a:r>
            <a:r>
              <a:rPr lang="en-US"/>
              <a:t>. This task allows them to engage in discussions with peers, </a:t>
            </a:r>
          </a:p>
          <a:p>
            <a:r>
              <a:rPr lang="en-US"/>
              <a:t>better reflecting real-life industry scenarios where collaboration and problem-solving are </a:t>
            </a:r>
            <a:r>
              <a:rPr lang="en-US" b="1"/>
              <a:t>key.</a:t>
            </a:r>
          </a:p>
          <a:p>
            <a:endParaRPr lang="en-US"/>
          </a:p>
          <a:p>
            <a:r>
              <a:rPr lang="en-US"/>
              <a:t>This concludes the summary of updates to the core component, </a:t>
            </a:r>
          </a:p>
          <a:p>
            <a:r>
              <a:rPr lang="en-US"/>
              <a:t>I’ll now hand over to my colleague, Joe, who will share updates to the occupational specialisms.</a:t>
            </a:r>
            <a:endParaRPr lang="en-GB"/>
          </a:p>
        </p:txBody>
      </p:sp>
      <p:sp>
        <p:nvSpPr>
          <p:cNvPr id="4" name="Slide Number Placeholder 3"/>
          <p:cNvSpPr>
            <a:spLocks noGrp="1"/>
          </p:cNvSpPr>
          <p:nvPr>
            <p:ph type="sldNum" sz="quarter" idx="5"/>
          </p:nvPr>
        </p:nvSpPr>
        <p:spPr/>
        <p:txBody>
          <a:bodyPr/>
          <a:lstStyle/>
          <a:p>
            <a:fld id="{0F0E118C-AD5F-4501-9971-BC027E569C72}" type="slidenum">
              <a:rPr lang="en-GB" smtClean="0"/>
              <a:t>8</a:t>
            </a:fld>
            <a:endParaRPr lang="en-GB"/>
          </a:p>
        </p:txBody>
      </p:sp>
    </p:spTree>
    <p:extLst>
      <p:ext uri="{BB962C8B-B14F-4D97-AF65-F5344CB8AC3E}">
        <p14:creationId xmlns:p14="http://schemas.microsoft.com/office/powerpoint/2010/main" val="1823047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A33CF-7FB7-64C9-6F91-F5350AF18D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8CA7E5-EF42-255D-677E-4C54816D48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0C6518-F1B8-9FD0-3B0D-CBCF6D062DCB}"/>
              </a:ext>
            </a:extLst>
          </p:cNvPr>
          <p:cNvSpPr>
            <a:spLocks noGrp="1"/>
          </p:cNvSpPr>
          <p:nvPr>
            <p:ph type="body" idx="1"/>
          </p:nvPr>
        </p:nvSpPr>
        <p:spPr/>
        <p:txBody>
          <a:bodyPr/>
          <a:lstStyle/>
          <a:p>
            <a:r>
              <a:rPr lang="en-GB"/>
              <a:t>Joe</a:t>
            </a:r>
          </a:p>
        </p:txBody>
      </p:sp>
      <p:sp>
        <p:nvSpPr>
          <p:cNvPr id="4" name="Slide Number Placeholder 3">
            <a:extLst>
              <a:ext uri="{FF2B5EF4-FFF2-40B4-BE49-F238E27FC236}">
                <a16:creationId xmlns:a16="http://schemas.microsoft.com/office/drawing/2014/main" id="{DCB68B02-26DB-4194-DB12-6A54EA5CF21B}"/>
              </a:ext>
            </a:extLst>
          </p:cNvPr>
          <p:cNvSpPr>
            <a:spLocks noGrp="1"/>
          </p:cNvSpPr>
          <p:nvPr>
            <p:ph type="sldNum" sz="quarter" idx="5"/>
          </p:nvPr>
        </p:nvSpPr>
        <p:spPr/>
        <p:txBody>
          <a:bodyPr/>
          <a:lstStyle/>
          <a:p>
            <a:fld id="{0F0E118C-AD5F-4501-9971-BC027E569C72}" type="slidenum">
              <a:rPr lang="en-GB" smtClean="0"/>
              <a:t>9</a:t>
            </a:fld>
            <a:endParaRPr lang="en-GB"/>
          </a:p>
        </p:txBody>
      </p:sp>
    </p:spTree>
    <p:extLst>
      <p:ext uri="{BB962C8B-B14F-4D97-AF65-F5344CB8AC3E}">
        <p14:creationId xmlns:p14="http://schemas.microsoft.com/office/powerpoint/2010/main" val="2941901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spcAft>
                <a:spcPct val="0"/>
              </a:spcAft>
            </a:pPr>
            <a:r>
              <a:rPr lang="en-GB"/>
              <a:t>6 options available to students</a:t>
            </a:r>
          </a:p>
          <a:p>
            <a:pPr>
              <a:spcBef>
                <a:spcPct val="0"/>
              </a:spcBef>
              <a:spcAft>
                <a:spcPct val="0"/>
              </a:spcAft>
            </a:pPr>
            <a:endParaRPr lang="en-GB"/>
          </a:p>
          <a:p>
            <a:pPr>
              <a:spcBef>
                <a:spcPct val="0"/>
              </a:spcBef>
              <a:spcAft>
                <a:spcPct val="0"/>
              </a:spcAft>
            </a:pPr>
            <a:endParaRPr lang="en-GB"/>
          </a:p>
          <a:p>
            <a:pPr>
              <a:spcBef>
                <a:spcPct val="0"/>
              </a:spcBef>
              <a:spcAft>
                <a:spcPct val="0"/>
              </a:spcAft>
            </a:pPr>
            <a:r>
              <a:rPr lang="en-GB"/>
              <a:t>To support centres, we will be releasing a n</a:t>
            </a:r>
            <a:r>
              <a:rPr lang="en-US" err="1"/>
              <a:t>ew</a:t>
            </a:r>
            <a:r>
              <a:rPr lang="en-US"/>
              <a:t> set of updated sample assessment materials, relevant for each occupational specialism, in line with any changes made to the content, as well as addressing any feedback raised during consultation and validation, as well as a brand new set of SAM's for the combined plumbing and heating OS</a:t>
            </a:r>
          </a:p>
          <a:p>
            <a:pPr>
              <a:spcBef>
                <a:spcPct val="0"/>
              </a:spcBef>
              <a:spcAft>
                <a:spcPct val="0"/>
              </a:spcAft>
            </a:pPr>
            <a:endParaRPr lang="en-US"/>
          </a:p>
          <a:p>
            <a:pPr>
              <a:spcBef>
                <a:spcPct val="0"/>
              </a:spcBef>
              <a:spcAft>
                <a:spcPct val="0"/>
              </a:spcAft>
            </a:pPr>
            <a:r>
              <a:rPr lang="en-US"/>
              <a:t>We will also be releasing an updated set of GSEM materials for the OS's, again, in line with the changes made to the sample assessments.</a:t>
            </a:r>
          </a:p>
          <a:p>
            <a:pPr>
              <a:spcBef>
                <a:spcPct val="0"/>
              </a:spcBef>
              <a:spcAft>
                <a:spcPct val="0"/>
              </a:spcAft>
            </a:pPr>
            <a:endParaRPr lang="en-US"/>
          </a:p>
          <a:p>
            <a:pPr>
              <a:spcBef>
                <a:spcPct val="0"/>
              </a:spcBef>
              <a:spcAft>
                <a:spcPct val="0"/>
              </a:spcAft>
            </a:pPr>
            <a:r>
              <a:rPr lang="en-US"/>
              <a:t>Low carbon heating technician materials will come later, as this is a newly added OS, but these will be available before the first assessment of OS in September 2027.</a:t>
            </a:r>
          </a:p>
          <a:p>
            <a:pPr>
              <a:spcBef>
                <a:spcPct val="0"/>
              </a:spcBef>
              <a:spcAft>
                <a:spcPct val="0"/>
              </a:spcAft>
            </a:pPr>
            <a:endParaRPr lang="en-US"/>
          </a:p>
          <a:p>
            <a:pPr>
              <a:spcBef>
                <a:spcPct val="0"/>
              </a:spcBef>
              <a:spcAft>
                <a:spcPct val="0"/>
              </a:spcAft>
            </a:pPr>
            <a:endParaRPr lang="en-US"/>
          </a:p>
          <a:p>
            <a:pPr marL="171450" indent="-171450">
              <a:spcBef>
                <a:spcPct val="20000"/>
              </a:spcBef>
              <a:buFont typeface="Arial"/>
              <a:buChar char="•"/>
            </a:pPr>
            <a:endParaRPr lang="en-GB"/>
          </a:p>
          <a:p>
            <a:endParaRPr lang="en-GB"/>
          </a:p>
        </p:txBody>
      </p:sp>
      <p:sp>
        <p:nvSpPr>
          <p:cNvPr id="4" name="Slide Number Placeholder 3"/>
          <p:cNvSpPr>
            <a:spLocks noGrp="1"/>
          </p:cNvSpPr>
          <p:nvPr>
            <p:ph type="sldNum" sz="quarter" idx="5"/>
          </p:nvPr>
        </p:nvSpPr>
        <p:spPr/>
        <p:txBody>
          <a:bodyPr/>
          <a:lstStyle/>
          <a:p>
            <a:fld id="{0F0E118C-AD5F-4501-9971-BC027E569C72}" type="slidenum">
              <a:rPr lang="en-GB" smtClean="0"/>
              <a:t>10</a:t>
            </a:fld>
            <a:endParaRPr lang="en-GB"/>
          </a:p>
        </p:txBody>
      </p:sp>
    </p:spTree>
    <p:extLst>
      <p:ext uri="{BB962C8B-B14F-4D97-AF65-F5344CB8AC3E}">
        <p14:creationId xmlns:p14="http://schemas.microsoft.com/office/powerpoint/2010/main" val="2256956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3935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0493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2880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4916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4015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5585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49" r:id="rId2"/>
    <p:sldLayoutId id="2147483650" r:id="rId3"/>
    <p:sldLayoutId id="2147483663" r:id="rId4"/>
    <p:sldLayoutId id="2147483664" r:id="rId5"/>
    <p:sldLayoutId id="2147483665" r:id="rId6"/>
    <p:sldLayoutId id="2147483651" r:id="rId7"/>
    <p:sldLayoutId id="2147483652" r:id="rId8"/>
    <p:sldLayoutId id="2147483653" r:id="rId9"/>
    <p:sldLayoutId id="2147483654" r:id="rId10"/>
    <p:sldLayoutId id="2147483655" r:id="rId11"/>
    <p:sldLayoutId id="2147483668" r:id="rId12"/>
    <p:sldLayoutId id="2147483669" r:id="rId13"/>
    <p:sldLayoutId id="2147483656" r:id="rId14"/>
    <p:sldLayoutId id="2147483657" r:id="rId15"/>
    <p:sldLayoutId id="2147483658" r:id="rId16"/>
    <p:sldLayoutId id="2147483659"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8/10/relationships/comments" Target="../comments/modernComment_111_71171008.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4.jpeg"/><Relationship Id="rId5" Type="http://schemas.microsoft.com/office/2018/10/relationships/comments" Target="../comments/modernComment_132_ADBE67AC.xm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4.jpeg"/><Relationship Id="rId5" Type="http://schemas.microsoft.com/office/2018/10/relationships/comments" Target="../comments/modernComment_139_9D059C21.xml"/><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125_D769BBD0.xml"/><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135_39EE0C14.xml"/><Relationship Id="rId7" Type="http://schemas.openxmlformats.org/officeDocument/2006/relationships/hyperlink" Target="mailto:centres@wjec.co.uk"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www.eduqas.co.uk/home/subscribe-for-updates/" TargetMode="External"/><Relationship Id="rId5" Type="http://schemas.openxmlformats.org/officeDocument/2006/relationships/image" Target="../media/image2.pn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mailto:TLevels@eduqas.co.uk"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11.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svg"/></Relationships>
</file>

<file path=ppt/slides/_rels/slide2.xml.rels><?xml version="1.0" encoding="UTF-8" standalone="yes"?>
<Relationships xmlns="http://schemas.openxmlformats.org/package/2006/relationships"><Relationship Id="rId3" Type="http://schemas.microsoft.com/office/2018/10/relationships/comments" Target="../comments/modernComment_12C_7E856290.xml"/><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18/10/relationships/comments" Target="../comments/modernComment_129_4189DD89.xml"/><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microsoft.com/office/2018/10/relationships/comments" Target="../comments/modernComment_121_439A66BF.xml"/><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1.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microsoft.com/office/2018/10/relationships/comments" Target="../comments/modernComment_134_B4371AA.xml"/><Relationship Id="rId4" Type="http://schemas.openxmlformats.org/officeDocument/2006/relationships/notesSlide" Target="../notesSlides/notesSlide5.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png"/><Relationship Id="rId5" Type="http://schemas.microsoft.com/office/2018/10/relationships/comments" Target="../comments/modernComment_133_7DDC8C47.xm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1.jpeg"/><Relationship Id="rId5" Type="http://schemas.microsoft.com/office/2018/10/relationships/comments" Target="../comments/modernComment_131_233F568A.xml"/><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and person wearing hard hats&#10;&#10;Description automatically generated">
            <a:extLst>
              <a:ext uri="{FF2B5EF4-FFF2-40B4-BE49-F238E27FC236}">
                <a16:creationId xmlns:a16="http://schemas.microsoft.com/office/drawing/2014/main" id="{470B9281-0B56-1DE0-3246-7D9392CEE73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
        <p:nvSpPr>
          <p:cNvPr id="2" name="TextBox 1">
            <a:extLst>
              <a:ext uri="{FF2B5EF4-FFF2-40B4-BE49-F238E27FC236}">
                <a16:creationId xmlns:a16="http://schemas.microsoft.com/office/drawing/2014/main" id="{8664E6A7-A670-9733-3F49-42922CCB5949}"/>
              </a:ext>
            </a:extLst>
          </p:cNvPr>
          <p:cNvSpPr txBox="1"/>
          <p:nvPr/>
        </p:nvSpPr>
        <p:spPr>
          <a:xfrm>
            <a:off x="1223766" y="5343418"/>
            <a:ext cx="79122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latin typeface="Arial"/>
                <a:ea typeface="Calibri"/>
                <a:cs typeface="Calibri"/>
              </a:rPr>
              <a:t>Provider Update: March 2025</a:t>
            </a:r>
            <a:endParaRPr lang="en-US">
              <a:latin typeface="Arial"/>
              <a:cs typeface="Arial"/>
            </a:endParaRPr>
          </a:p>
        </p:txBody>
      </p:sp>
    </p:spTree>
    <p:extLst>
      <p:ext uri="{BB962C8B-B14F-4D97-AF65-F5344CB8AC3E}">
        <p14:creationId xmlns:p14="http://schemas.microsoft.com/office/powerpoint/2010/main" val="1897336840"/>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0" y="0"/>
            <a:ext cx="5237653" cy="10287000"/>
          </a:xfrm>
          <a:custGeom>
            <a:avLst/>
            <a:gdLst/>
            <a:ahLst/>
            <a:cxnLst/>
            <a:rect l="l" t="t" r="r" b="b"/>
            <a:pathLst>
              <a:path w="5237653" h="10287000">
                <a:moveTo>
                  <a:pt x="0" y="0"/>
                </a:moveTo>
                <a:lnTo>
                  <a:pt x="5237653" y="0"/>
                </a:lnTo>
                <a:lnTo>
                  <a:pt x="5237653" y="10287000"/>
                </a:lnTo>
                <a:lnTo>
                  <a:pt x="0" y="10287000"/>
                </a:lnTo>
                <a:lnTo>
                  <a:pt x="0" y="0"/>
                </a:lnTo>
                <a:close/>
              </a:path>
            </a:pathLst>
          </a:custGeom>
          <a:blipFill>
            <a:blip r:embed="rId6"/>
            <a:stretch>
              <a:fillRect l="-125179" t="-16100" r="-116860"/>
            </a:stretch>
          </a:blipFill>
        </p:spPr>
        <p:txBody>
          <a:bodyPr/>
          <a:lstStyle/>
          <a:p>
            <a:endParaRPr lang="en-GB"/>
          </a:p>
        </p:txBody>
      </p:sp>
      <p:pic>
        <p:nvPicPr>
          <p:cNvPr id="17" name="Picture 16" descr="A black background with a black square&#10;&#10;Description automatically generated">
            <a:extLst>
              <a:ext uri="{FF2B5EF4-FFF2-40B4-BE49-F238E27FC236}">
                <a16:creationId xmlns:a16="http://schemas.microsoft.com/office/drawing/2014/main" id="{0164472C-B072-828E-7CA8-34A0A3F98094}"/>
              </a:ext>
            </a:extLst>
          </p:cNvPr>
          <p:cNvPicPr>
            <a:picLocks noGrp="1" noRo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0" y="1286"/>
            <a:ext cx="18285714" cy="10285714"/>
          </a:xfrm>
          <a:prstGeom prst="rect">
            <a:avLst/>
          </a:prstGeom>
        </p:spPr>
      </p:pic>
      <p:sp>
        <p:nvSpPr>
          <p:cNvPr id="2" name="Title 1">
            <a:extLst>
              <a:ext uri="{FF2B5EF4-FFF2-40B4-BE49-F238E27FC236}">
                <a16:creationId xmlns:a16="http://schemas.microsoft.com/office/drawing/2014/main" id="{EBEB2AB0-3C43-FE73-9E64-7289F41A7216}"/>
              </a:ext>
            </a:extLst>
          </p:cNvPr>
          <p:cNvSpPr txBox="1">
            <a:spLocks/>
          </p:cNvSpPr>
          <p:nvPr/>
        </p:nvSpPr>
        <p:spPr>
          <a:xfrm>
            <a:off x="5504353" y="742950"/>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5000">
                <a:solidFill>
                  <a:srgbClr val="D14801"/>
                </a:solidFill>
                <a:latin typeface="Arial" panose="020B0604020202020204" pitchFamily="34" charset="0"/>
                <a:ea typeface="Arial Bold"/>
                <a:cs typeface="Arial" panose="020B0604020202020204" pitchFamily="34" charset="0"/>
                <a:sym typeface="Arial Bold"/>
              </a:rPr>
              <a:t>Occupational Specialisms</a:t>
            </a:r>
            <a:endParaRPr lang="en-GB" sz="5000"/>
          </a:p>
        </p:txBody>
      </p:sp>
      <p:sp>
        <p:nvSpPr>
          <p:cNvPr id="4" name="Content Placeholder 2">
            <a:extLst>
              <a:ext uri="{FF2B5EF4-FFF2-40B4-BE49-F238E27FC236}">
                <a16:creationId xmlns:a16="http://schemas.microsoft.com/office/drawing/2014/main" id="{C2C53B40-6C56-7770-E5E5-C0D0FC0C3FCB}"/>
              </a:ext>
            </a:extLst>
          </p:cNvPr>
          <p:cNvSpPr txBox="1">
            <a:spLocks/>
          </p:cNvSpPr>
          <p:nvPr/>
        </p:nvSpPr>
        <p:spPr>
          <a:xfrm>
            <a:off x="5791200" y="2095500"/>
            <a:ext cx="12039600" cy="6705600"/>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spcAft>
                <a:spcPct val="0"/>
              </a:spcAft>
              <a:buNone/>
            </a:pPr>
            <a:r>
              <a:rPr lang="en-US">
                <a:solidFill>
                  <a:prstClr val="black"/>
                </a:solidFill>
                <a:latin typeface="Arial"/>
                <a:cs typeface="Arial"/>
              </a:rPr>
              <a:t>As well their core exams and Employer-Set Project, learners will choose </a:t>
            </a:r>
            <a:r>
              <a:rPr lang="en-US" b="1">
                <a:solidFill>
                  <a:prstClr val="black"/>
                </a:solidFill>
                <a:latin typeface="Arial"/>
                <a:cs typeface="Arial"/>
              </a:rPr>
              <a:t>one </a:t>
            </a:r>
            <a:r>
              <a:rPr lang="en-US">
                <a:solidFill>
                  <a:prstClr val="black"/>
                </a:solidFill>
                <a:latin typeface="Arial"/>
                <a:cs typeface="Arial"/>
              </a:rPr>
              <a:t>of the following options to complete:</a:t>
            </a:r>
            <a:endParaRPr lang="en-US" i="1">
              <a:solidFill>
                <a:prstClr val="black"/>
              </a:solidFill>
              <a:latin typeface="Arial"/>
              <a:cs typeface="Arial"/>
            </a:endParaRPr>
          </a:p>
          <a:p>
            <a:pPr marL="0" indent="0">
              <a:spcBef>
                <a:spcPct val="0"/>
              </a:spcBef>
              <a:spcAft>
                <a:spcPct val="0"/>
              </a:spcAft>
              <a:buNone/>
            </a:pPr>
            <a:endParaRPr lang="en-US">
              <a:solidFill>
                <a:prstClr val="black"/>
              </a:solidFill>
              <a:latin typeface="Arial"/>
              <a:cs typeface="Arial"/>
            </a:endParaRPr>
          </a:p>
          <a:p>
            <a:pPr marL="0" indent="0">
              <a:spcBef>
                <a:spcPct val="0"/>
              </a:spcBef>
              <a:spcAft>
                <a:spcPct val="0"/>
              </a:spcAft>
              <a:buNone/>
            </a:pPr>
            <a:r>
              <a:rPr lang="en-US">
                <a:solidFill>
                  <a:prstClr val="black"/>
                </a:solidFill>
                <a:latin typeface="Arial"/>
                <a:cs typeface="Arial"/>
              </a:rPr>
              <a:t>Electrotechnical engineering</a:t>
            </a:r>
          </a:p>
          <a:p>
            <a:pPr marL="0" indent="0">
              <a:spcBef>
                <a:spcPct val="0"/>
              </a:spcBef>
              <a:spcAft>
                <a:spcPct val="0"/>
              </a:spcAft>
              <a:buNone/>
            </a:pPr>
            <a:r>
              <a:rPr lang="en-US">
                <a:solidFill>
                  <a:prstClr val="black"/>
                </a:solidFill>
                <a:latin typeface="Arial"/>
                <a:cs typeface="Arial"/>
              </a:rPr>
              <a:t>Protection systems engineering</a:t>
            </a:r>
          </a:p>
          <a:p>
            <a:pPr marL="0" indent="0">
              <a:spcBef>
                <a:spcPct val="0"/>
              </a:spcBef>
              <a:spcAft>
                <a:spcPct val="0"/>
              </a:spcAft>
              <a:buNone/>
            </a:pPr>
            <a:r>
              <a:rPr lang="en-US">
                <a:solidFill>
                  <a:prstClr val="black"/>
                </a:solidFill>
                <a:latin typeface="Arial"/>
                <a:cs typeface="Arial"/>
              </a:rPr>
              <a:t>Gas engineering</a:t>
            </a:r>
          </a:p>
          <a:p>
            <a:pPr marL="0" indent="0">
              <a:spcBef>
                <a:spcPct val="0"/>
              </a:spcBef>
              <a:spcAft>
                <a:spcPct val="0"/>
              </a:spcAft>
              <a:buNone/>
            </a:pPr>
            <a:r>
              <a:rPr lang="en-US">
                <a:solidFill>
                  <a:prstClr val="black"/>
                </a:solidFill>
                <a:latin typeface="Arial"/>
                <a:cs typeface="Arial"/>
              </a:rPr>
              <a:t>Plumbing and Heating engineering</a:t>
            </a:r>
          </a:p>
          <a:p>
            <a:pPr marL="0" indent="0">
              <a:spcBef>
                <a:spcPct val="0"/>
              </a:spcBef>
              <a:spcAft>
                <a:spcPct val="0"/>
              </a:spcAft>
              <a:buNone/>
            </a:pPr>
            <a:r>
              <a:rPr lang="en-US">
                <a:solidFill>
                  <a:prstClr val="black"/>
                </a:solidFill>
                <a:latin typeface="Arial"/>
                <a:cs typeface="Arial"/>
              </a:rPr>
              <a:t>Low Carbon Heating engineering*</a:t>
            </a:r>
          </a:p>
          <a:p>
            <a:pPr marL="0" indent="0">
              <a:spcBef>
                <a:spcPct val="0"/>
              </a:spcBef>
              <a:spcAft>
                <a:spcPct val="0"/>
              </a:spcAft>
              <a:buNone/>
            </a:pPr>
            <a:r>
              <a:rPr lang="en-US">
                <a:solidFill>
                  <a:prstClr val="black"/>
                </a:solidFill>
                <a:latin typeface="Arial"/>
                <a:cs typeface="Arial"/>
              </a:rPr>
              <a:t>Air conditioning engineering and Refrigeration engineering</a:t>
            </a:r>
          </a:p>
          <a:p>
            <a:endParaRPr lang="en-GB">
              <a:cs typeface="Calibri"/>
            </a:endParaRPr>
          </a:p>
        </p:txBody>
      </p:sp>
      <p:pic>
        <p:nvPicPr>
          <p:cNvPr id="35" name="Video 34">
            <a:hlinkClick r:id="" action="ppaction://media"/>
            <a:extLst>
              <a:ext uri="{FF2B5EF4-FFF2-40B4-BE49-F238E27FC236}">
                <a16:creationId xmlns:a16="http://schemas.microsoft.com/office/drawing/2014/main" id="{06960B74-6B31-1B76-83B2-0A159E04AEF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2914936748"/>
      </p:ext>
    </p:extLst>
  </p:cSld>
  <p:clrMapOvr>
    <a:masterClrMapping/>
  </p:clrMapOvr>
  <mc:AlternateContent xmlns:mc="http://schemas.openxmlformats.org/markup-compatibility/2006">
    <mc:Choice xmlns:p14="http://schemas.microsoft.com/office/powerpoint/2010/main" Requires="p14">
      <p:transition spd="slow" p14:dur="2000" advTm="68880"/>
    </mc:Choice>
    <mc:Fallback>
      <p:transition spd="slow" advTm="68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5"/>
                </p:tgtEl>
              </p:cMediaNode>
            </p:video>
            <p:seq concurrent="1" nextAc="seek">
              <p:cTn id="8" restart="whenNotActive" fill="hold" evtFilter="cancelBubble" nodeType="interactiveSeq">
                <p:stCondLst>
                  <p:cond evt="onClick" delay="0">
                    <p:tgtEl>
                      <p:spTgt spid="3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5"/>
                                        </p:tgtEl>
                                      </p:cBhvr>
                                    </p:cmd>
                                  </p:childTnLst>
                                </p:cTn>
                              </p:par>
                            </p:childTnLst>
                          </p:cTn>
                        </p:par>
                      </p:childTnLst>
                    </p:cTn>
                  </p:par>
                </p:childTnLst>
              </p:cTn>
              <p:nextCondLst>
                <p:cond evt="onClick" delay="0">
                  <p:tgtEl>
                    <p:spTgt spid="35"/>
                  </p:tgtEl>
                </p:cond>
              </p:nextCondLst>
            </p:seq>
          </p:childTnLst>
        </p:cTn>
      </p:par>
    </p:tnLst>
  </p:timing>
  <p:extLst>
    <p:ext uri="{6950BFC3-D8DA-4A85-94F7-54DA5524770B}">
      <p188:commentRel xmlns:p188="http://schemas.microsoft.com/office/powerpoint/2018/8/main" r:id="rId5"/>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C42AD-5553-1195-39FE-3DBA02AF9962}"/>
            </a:ext>
          </a:extLst>
        </p:cNvPr>
        <p:cNvGrpSpPr/>
        <p:nvPr/>
      </p:nvGrpSpPr>
      <p:grpSpPr>
        <a:xfrm>
          <a:off x="0" y="0"/>
          <a:ext cx="0" cy="0"/>
          <a:chOff x="0" y="0"/>
          <a:chExt cx="0" cy="0"/>
        </a:xfrm>
      </p:grpSpPr>
      <p:sp>
        <p:nvSpPr>
          <p:cNvPr id="7" name="Freeform 7">
            <a:extLst>
              <a:ext uri="{FF2B5EF4-FFF2-40B4-BE49-F238E27FC236}">
                <a16:creationId xmlns:a16="http://schemas.microsoft.com/office/drawing/2014/main" id="{A657928C-BA09-CCD6-83A4-20BBC2FD151A}"/>
              </a:ext>
            </a:extLst>
          </p:cNvPr>
          <p:cNvSpPr/>
          <p:nvPr/>
        </p:nvSpPr>
        <p:spPr>
          <a:xfrm>
            <a:off x="0" y="0"/>
            <a:ext cx="5237653" cy="10287000"/>
          </a:xfrm>
          <a:custGeom>
            <a:avLst/>
            <a:gdLst/>
            <a:ahLst/>
            <a:cxnLst/>
            <a:rect l="l" t="t" r="r" b="b"/>
            <a:pathLst>
              <a:path w="5237653" h="10287000">
                <a:moveTo>
                  <a:pt x="0" y="0"/>
                </a:moveTo>
                <a:lnTo>
                  <a:pt x="5237653" y="0"/>
                </a:lnTo>
                <a:lnTo>
                  <a:pt x="5237653" y="10287000"/>
                </a:lnTo>
                <a:lnTo>
                  <a:pt x="0" y="10287000"/>
                </a:lnTo>
                <a:lnTo>
                  <a:pt x="0" y="0"/>
                </a:lnTo>
                <a:close/>
              </a:path>
            </a:pathLst>
          </a:custGeom>
          <a:blipFill>
            <a:blip r:embed="rId6"/>
            <a:stretch>
              <a:fillRect l="-125179" t="-16100" r="-116860"/>
            </a:stretch>
          </a:blipFill>
        </p:spPr>
        <p:txBody>
          <a:bodyPr/>
          <a:lstStyle/>
          <a:p>
            <a:endParaRPr lang="en-GB"/>
          </a:p>
        </p:txBody>
      </p:sp>
      <p:pic>
        <p:nvPicPr>
          <p:cNvPr id="17" name="Picture 16" descr="A black background with a black square&#10;&#10;Description automatically generated">
            <a:extLst>
              <a:ext uri="{FF2B5EF4-FFF2-40B4-BE49-F238E27FC236}">
                <a16:creationId xmlns:a16="http://schemas.microsoft.com/office/drawing/2014/main" id="{5D959470-7C6F-9E57-21C0-A92FDA3DE617}"/>
              </a:ext>
            </a:extLst>
          </p:cNvPr>
          <p:cNvPicPr>
            <a:picLocks noGrp="1" noRo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0" y="1286"/>
            <a:ext cx="18285714" cy="10285714"/>
          </a:xfrm>
          <a:prstGeom prst="rect">
            <a:avLst/>
          </a:prstGeom>
        </p:spPr>
      </p:pic>
      <p:sp>
        <p:nvSpPr>
          <p:cNvPr id="2" name="Title 1">
            <a:extLst>
              <a:ext uri="{FF2B5EF4-FFF2-40B4-BE49-F238E27FC236}">
                <a16:creationId xmlns:a16="http://schemas.microsoft.com/office/drawing/2014/main" id="{8059D5E6-C23D-DE6E-A908-876ACDBF3849}"/>
              </a:ext>
            </a:extLst>
          </p:cNvPr>
          <p:cNvSpPr txBox="1">
            <a:spLocks/>
          </p:cNvSpPr>
          <p:nvPr/>
        </p:nvSpPr>
        <p:spPr>
          <a:xfrm>
            <a:off x="5504353" y="742950"/>
            <a:ext cx="8229600" cy="1143000"/>
          </a:xfrm>
          <a:prstGeom prst="rect">
            <a:avLst/>
          </a:prstGeom>
        </p:spPr>
        <p:txBody>
          <a:bodyPr lIns="91440" tIns="45720" rIns="91440" bIns="4572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5000">
                <a:solidFill>
                  <a:srgbClr val="D14801"/>
                </a:solidFill>
                <a:latin typeface="Arial"/>
                <a:cs typeface="Arial"/>
                <a:sym typeface="Arial Bold"/>
              </a:rPr>
              <a:t>Get Involved</a:t>
            </a:r>
            <a:endParaRPr lang="en-GB" sz="5000"/>
          </a:p>
        </p:txBody>
      </p:sp>
      <p:sp>
        <p:nvSpPr>
          <p:cNvPr id="4" name="Content Placeholder 2">
            <a:extLst>
              <a:ext uri="{FF2B5EF4-FFF2-40B4-BE49-F238E27FC236}">
                <a16:creationId xmlns:a16="http://schemas.microsoft.com/office/drawing/2014/main" id="{B0A726C9-CB97-8351-E9A7-B40A30EEDD5D}"/>
              </a:ext>
            </a:extLst>
          </p:cNvPr>
          <p:cNvSpPr txBox="1">
            <a:spLocks/>
          </p:cNvSpPr>
          <p:nvPr/>
        </p:nvSpPr>
        <p:spPr>
          <a:xfrm>
            <a:off x="5791200" y="2095500"/>
            <a:ext cx="12039600" cy="6705600"/>
          </a:xfrm>
          <a:prstGeom prst="rect">
            <a:avLst/>
          </a:prstGeom>
        </p:spPr>
        <p:txBody>
          <a:bodyPr vert="horz" lIns="91440" tIns="45720" rIns="91440" bIns="45720" rtlCol="0" anchor="t">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spcAft>
                <a:spcPct val="0"/>
              </a:spcAft>
              <a:buNone/>
            </a:pPr>
            <a:r>
              <a:rPr lang="en-US">
                <a:solidFill>
                  <a:prstClr val="black"/>
                </a:solidFill>
                <a:latin typeface="Arial" panose="020B0604020202020204" pitchFamily="34" charset="0"/>
                <a:cs typeface="Arial" panose="020B0604020202020204" pitchFamily="34" charset="0"/>
              </a:rPr>
              <a:t>We currently have a number of vacancies available if you would like to be involved with the ongoing development and delivery of the T Level in Building Services Engineering, including:</a:t>
            </a:r>
          </a:p>
          <a:p>
            <a:pPr marL="457200" indent="-457200">
              <a:spcBef>
                <a:spcPct val="0"/>
              </a:spcBef>
              <a:spcAft>
                <a:spcPct val="0"/>
              </a:spcAft>
            </a:pPr>
            <a:r>
              <a:rPr lang="en-US">
                <a:solidFill>
                  <a:prstClr val="black"/>
                </a:solidFill>
                <a:latin typeface="Arial" panose="020B0604020202020204" pitchFamily="34" charset="0"/>
                <a:cs typeface="Arial" panose="020B0604020202020204" pitchFamily="34" charset="0"/>
              </a:rPr>
              <a:t>Chair of Examiners</a:t>
            </a:r>
          </a:p>
          <a:p>
            <a:pPr marL="457200" indent="-457200">
              <a:spcBef>
                <a:spcPct val="0"/>
              </a:spcBef>
              <a:spcAft>
                <a:spcPct val="0"/>
              </a:spcAft>
            </a:pPr>
            <a:r>
              <a:rPr lang="en-US">
                <a:solidFill>
                  <a:prstClr val="black"/>
                </a:solidFill>
                <a:latin typeface="Arial" panose="020B0604020202020204" pitchFamily="34" charset="0"/>
                <a:ea typeface="Calibri"/>
                <a:cs typeface="Arial" panose="020B0604020202020204" pitchFamily="34" charset="0"/>
              </a:rPr>
              <a:t>Principle Examiner</a:t>
            </a:r>
          </a:p>
          <a:p>
            <a:pPr marL="457200" indent="-457200">
              <a:spcBef>
                <a:spcPct val="0"/>
              </a:spcBef>
              <a:spcAft>
                <a:spcPct val="0"/>
              </a:spcAft>
            </a:pPr>
            <a:r>
              <a:rPr lang="en-US">
                <a:solidFill>
                  <a:prstClr val="black"/>
                </a:solidFill>
                <a:latin typeface="Arial" panose="020B0604020202020204" pitchFamily="34" charset="0"/>
                <a:ea typeface="Calibri"/>
                <a:cs typeface="Arial" panose="020B0604020202020204" pitchFamily="34" charset="0"/>
              </a:rPr>
              <a:t>Reviser</a:t>
            </a:r>
          </a:p>
          <a:p>
            <a:endParaRPr lang="en-GB">
              <a:latin typeface="Arial" panose="020B0604020202020204" pitchFamily="34" charset="0"/>
              <a:ea typeface="Calibri"/>
              <a:cs typeface="Arial" panose="020B0604020202020204" pitchFamily="34" charset="0"/>
            </a:endParaRPr>
          </a:p>
          <a:p>
            <a:pPr marL="0" indent="0">
              <a:buNone/>
            </a:pPr>
            <a:r>
              <a:rPr lang="en-GB">
                <a:latin typeface="Arial" panose="020B0604020202020204" pitchFamily="34" charset="0"/>
                <a:ea typeface="Calibri"/>
                <a:cs typeface="Arial" panose="020B0604020202020204" pitchFamily="34" charset="0"/>
              </a:rPr>
              <a:t>Visit the </a:t>
            </a:r>
            <a:r>
              <a:rPr lang="en-GB" err="1">
                <a:latin typeface="Arial" panose="020B0604020202020204" pitchFamily="34" charset="0"/>
                <a:ea typeface="Calibri"/>
                <a:cs typeface="Arial" panose="020B0604020202020204" pitchFamily="34" charset="0"/>
              </a:rPr>
              <a:t>Eduqas</a:t>
            </a:r>
            <a:r>
              <a:rPr lang="en-GB">
                <a:latin typeface="Arial" panose="020B0604020202020204" pitchFamily="34" charset="0"/>
                <a:ea typeface="Calibri"/>
                <a:cs typeface="Arial" panose="020B0604020202020204" pitchFamily="34" charset="0"/>
              </a:rPr>
              <a:t> website for more information on the roles available.</a:t>
            </a:r>
          </a:p>
          <a:p>
            <a:endParaRPr lang="en-GB">
              <a:latin typeface="Arial" panose="020B0604020202020204" pitchFamily="34" charset="0"/>
              <a:ea typeface="Calibri"/>
              <a:cs typeface="Arial" panose="020B0604020202020204" pitchFamily="34" charset="0"/>
            </a:endParaRPr>
          </a:p>
          <a:p>
            <a:pPr marL="0" indent="0">
              <a:buNone/>
            </a:pPr>
            <a:r>
              <a:rPr lang="en-GB">
                <a:latin typeface="Arial" panose="020B0604020202020204" pitchFamily="34" charset="0"/>
                <a:ea typeface="Calibri"/>
                <a:cs typeface="Arial" panose="020B0604020202020204" pitchFamily="34" charset="0"/>
              </a:rPr>
              <a:t>Employers are also central to both the design and delivery of T Levels, and we will be engaging with industry throughout the development and delivery period.</a:t>
            </a:r>
          </a:p>
          <a:p>
            <a:pPr>
              <a:spcBef>
                <a:spcPts val="20"/>
              </a:spcBef>
            </a:pPr>
            <a:endParaRPr lang="en-GB">
              <a:latin typeface="Arial" panose="020B0604020202020204" pitchFamily="34" charset="0"/>
              <a:ea typeface="Calibri"/>
              <a:cs typeface="Arial" panose="020B0604020202020204" pitchFamily="34" charset="0"/>
            </a:endParaRPr>
          </a:p>
          <a:p>
            <a:pPr marL="0" indent="0">
              <a:spcBef>
                <a:spcPts val="20"/>
              </a:spcBef>
              <a:buNone/>
            </a:pPr>
            <a:r>
              <a:rPr lang="en-GB">
                <a:latin typeface="Arial" panose="020B0604020202020204" pitchFamily="34" charset="0"/>
                <a:ea typeface="Calibri"/>
                <a:cs typeface="Arial" panose="020B0604020202020204" pitchFamily="34" charset="0"/>
              </a:rPr>
              <a:t>For more about how you can play a role in supporting the development and delivery of T Levels, please contact us at tlevels@eduqas.co.uk</a:t>
            </a:r>
          </a:p>
          <a:p>
            <a:endParaRPr lang="en-GB">
              <a:latin typeface="Arial" panose="020B0604020202020204" pitchFamily="34" charset="0"/>
              <a:ea typeface="Calibri"/>
              <a:cs typeface="Arial" panose="020B0604020202020204" pitchFamily="34" charset="0"/>
            </a:endParaRPr>
          </a:p>
        </p:txBody>
      </p:sp>
      <p:pic>
        <p:nvPicPr>
          <p:cNvPr id="69" name="Video 68">
            <a:hlinkClick r:id="" action="ppaction://media"/>
            <a:extLst>
              <a:ext uri="{FF2B5EF4-FFF2-40B4-BE49-F238E27FC236}">
                <a16:creationId xmlns:a16="http://schemas.microsoft.com/office/drawing/2014/main" id="{48BE205E-EDEF-CF6D-C83F-273DDA67F30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2634390561"/>
      </p:ext>
    </p:extLst>
  </p:cSld>
  <p:clrMapOvr>
    <a:masterClrMapping/>
  </p:clrMapOvr>
  <mc:AlternateContent xmlns:mc="http://schemas.openxmlformats.org/markup-compatibility/2006">
    <mc:Choice xmlns:p14="http://schemas.microsoft.com/office/powerpoint/2010/main" Requires="p14">
      <p:transition spd="slow" p14:dur="2000" advTm="39347"/>
    </mc:Choice>
    <mc:Fallback>
      <p:transition spd="slow" advTm="39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9"/>
                </p:tgtEl>
              </p:cMediaNode>
            </p:video>
            <p:seq concurrent="1" nextAc="seek">
              <p:cTn id="8" restart="whenNotActive" fill="hold" evtFilter="cancelBubble" nodeType="interactiveSeq">
                <p:stCondLst>
                  <p:cond evt="onClick" delay="0">
                    <p:tgtEl>
                      <p:spTgt spid="6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9"/>
                                        </p:tgtEl>
                                      </p:cBhvr>
                                    </p:cmd>
                                  </p:childTnLst>
                                </p:cTn>
                              </p:par>
                            </p:childTnLst>
                          </p:cTn>
                        </p:par>
                      </p:childTnLst>
                    </p:cTn>
                  </p:par>
                </p:childTnLst>
              </p:cTn>
              <p:nextCondLst>
                <p:cond evt="onClick" delay="0">
                  <p:tgtEl>
                    <p:spTgt spid="69"/>
                  </p:tgtEl>
                </p:cond>
              </p:nextCondLst>
            </p:seq>
          </p:childTnLst>
        </p:cTn>
      </p:par>
    </p:tnLst>
  </p:timing>
  <p:extLst>
    <p:ext uri="{6950BFC3-D8DA-4A85-94F7-54DA5524770B}">
      <p188:commentRel xmlns:p188="http://schemas.microsoft.com/office/powerpoint/2018/8/main" r:id="rId5"/>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461A3C4-56A9-7CEB-7E91-7C95F8701DF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
        <p:nvSpPr>
          <p:cNvPr id="2" name="TextBox 1">
            <a:extLst>
              <a:ext uri="{FF2B5EF4-FFF2-40B4-BE49-F238E27FC236}">
                <a16:creationId xmlns:a16="http://schemas.microsoft.com/office/drawing/2014/main" id="{FDF92D1A-C3A8-4817-1202-3A046B3E87C8}"/>
              </a:ext>
            </a:extLst>
          </p:cNvPr>
          <p:cNvSpPr txBox="1"/>
          <p:nvPr/>
        </p:nvSpPr>
        <p:spPr>
          <a:xfrm>
            <a:off x="1005815" y="2570811"/>
            <a:ext cx="755531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rgbClr val="D14801"/>
                </a:solidFill>
                <a:latin typeface="Arial"/>
                <a:ea typeface="Calibri"/>
                <a:cs typeface="Arial"/>
              </a:rPr>
              <a:t>Regional Support that you can rely on</a:t>
            </a:r>
            <a:endParaRPr lang="en-US" sz="4000" b="1">
              <a:ea typeface="Calibri"/>
              <a:cs typeface="Calibri"/>
            </a:endParaRPr>
          </a:p>
        </p:txBody>
      </p:sp>
      <p:sp>
        <p:nvSpPr>
          <p:cNvPr id="4" name="TextBox 3">
            <a:extLst>
              <a:ext uri="{FF2B5EF4-FFF2-40B4-BE49-F238E27FC236}">
                <a16:creationId xmlns:a16="http://schemas.microsoft.com/office/drawing/2014/main" id="{AA0AC698-B8B6-6A19-F55D-ED6B73D41123}"/>
              </a:ext>
            </a:extLst>
          </p:cNvPr>
          <p:cNvSpPr txBox="1"/>
          <p:nvPr/>
        </p:nvSpPr>
        <p:spPr>
          <a:xfrm>
            <a:off x="1005853" y="6583032"/>
            <a:ext cx="700508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err="1">
                <a:latin typeface="Arial"/>
                <a:cs typeface="Calibri"/>
              </a:rPr>
              <a:t>Chauvan</a:t>
            </a:r>
            <a:r>
              <a:rPr lang="en-US" sz="2400" b="1">
                <a:latin typeface="Arial"/>
                <a:cs typeface="Calibri"/>
              </a:rPr>
              <a:t> Harding, Regional Representative, </a:t>
            </a:r>
            <a:r>
              <a:rPr lang="en-US" sz="2400" b="1" err="1">
                <a:latin typeface="Arial"/>
                <a:cs typeface="Calibri"/>
              </a:rPr>
              <a:t>Eduqas</a:t>
            </a:r>
            <a:endParaRPr lang="en-US" sz="2400" b="1">
              <a:latin typeface="Arial"/>
              <a:cs typeface="Calibri"/>
            </a:endParaRPr>
          </a:p>
        </p:txBody>
      </p:sp>
    </p:spTree>
    <p:extLst>
      <p:ext uri="{BB962C8B-B14F-4D97-AF65-F5344CB8AC3E}">
        <p14:creationId xmlns:p14="http://schemas.microsoft.com/office/powerpoint/2010/main" val="1692703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background with a black square&#10;&#10;Description automatically generated">
            <a:extLst>
              <a:ext uri="{FF2B5EF4-FFF2-40B4-BE49-F238E27FC236}">
                <a16:creationId xmlns:a16="http://schemas.microsoft.com/office/drawing/2014/main" id="{77ABA5F9-80C1-C4E3-7A75-E0C7ECBF63E8}"/>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143" y="644"/>
            <a:ext cx="18285714" cy="10285715"/>
          </a:xfrm>
          <a:prstGeom prst="rect">
            <a:avLst/>
          </a:prstGeom>
        </p:spPr>
      </p:pic>
      <p:sp>
        <p:nvSpPr>
          <p:cNvPr id="7" name="TextBox 6">
            <a:extLst>
              <a:ext uri="{FF2B5EF4-FFF2-40B4-BE49-F238E27FC236}">
                <a16:creationId xmlns:a16="http://schemas.microsoft.com/office/drawing/2014/main" id="{88507F09-3915-14EE-C868-AB89A7913F59}"/>
              </a:ext>
            </a:extLst>
          </p:cNvPr>
          <p:cNvSpPr txBox="1"/>
          <p:nvPr/>
        </p:nvSpPr>
        <p:spPr>
          <a:xfrm>
            <a:off x="748480" y="1159146"/>
            <a:ext cx="12222631" cy="1323439"/>
          </a:xfrm>
          <a:prstGeom prst="rect">
            <a:avLst/>
          </a:prstGeom>
          <a:noFill/>
        </p:spPr>
        <p:txBody>
          <a:bodyPr wrap="square" lIns="91440" tIns="45720" rIns="91440" bIns="4572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5000">
                <a:solidFill>
                  <a:srgbClr val="D14801"/>
                </a:solidFill>
                <a:latin typeface="Arial"/>
                <a:ea typeface="Calibri"/>
                <a:cs typeface="Arial"/>
              </a:rPr>
              <a:t>Regional Support you can rely on</a:t>
            </a:r>
          </a:p>
          <a:p>
            <a:endParaRPr lang="en-GB" sz="3000" b="1">
              <a:solidFill>
                <a:schemeClr val="accent6"/>
              </a:solidFill>
              <a:ea typeface="Calibri"/>
              <a:cs typeface="Calibri"/>
            </a:endParaRPr>
          </a:p>
        </p:txBody>
      </p:sp>
      <p:sp>
        <p:nvSpPr>
          <p:cNvPr id="2" name="TextBox 1">
            <a:extLst>
              <a:ext uri="{FF2B5EF4-FFF2-40B4-BE49-F238E27FC236}">
                <a16:creationId xmlns:a16="http://schemas.microsoft.com/office/drawing/2014/main" id="{E2C3D299-F07A-D609-A9FA-CE753E5B9EFA}"/>
              </a:ext>
            </a:extLst>
          </p:cNvPr>
          <p:cNvSpPr txBox="1"/>
          <p:nvPr/>
        </p:nvSpPr>
        <p:spPr>
          <a:xfrm>
            <a:off x="1256236" y="2775082"/>
            <a:ext cx="8422221" cy="64017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333333"/>
                </a:solidFill>
                <a:latin typeface="Montserrat"/>
                <a:ea typeface="Calibri"/>
                <a:cs typeface="Calibri"/>
              </a:rPr>
              <a:t>Support, when and where you need it</a:t>
            </a:r>
            <a:endParaRPr lang="en-US" sz="2800" b="1">
              <a:ea typeface="Calibri"/>
              <a:cs typeface="Calibri"/>
            </a:endParaRPr>
          </a:p>
          <a:p>
            <a:endParaRPr lang="en-US" sz="2800" b="1">
              <a:solidFill>
                <a:srgbClr val="333333"/>
              </a:solidFill>
              <a:latin typeface="Montserrat"/>
              <a:ea typeface="Calibri"/>
              <a:cs typeface="Calibri"/>
            </a:endParaRPr>
          </a:p>
          <a:p>
            <a:pPr marL="342900" indent="-342900">
              <a:buFont typeface="Arial"/>
              <a:buChar char="•"/>
            </a:pPr>
            <a:r>
              <a:rPr lang="en-US" sz="3000">
                <a:latin typeface="Arial"/>
                <a:ea typeface="Calibri"/>
                <a:cs typeface="Arial"/>
              </a:rPr>
              <a:t>Experienced former teachers who understand the challenges</a:t>
            </a:r>
          </a:p>
          <a:p>
            <a:pPr marL="342900" indent="-342900">
              <a:buFont typeface="Arial"/>
              <a:buChar char="•"/>
            </a:pPr>
            <a:r>
              <a:rPr lang="en-US" sz="3000">
                <a:latin typeface="Arial"/>
                <a:ea typeface="Calibri"/>
                <a:cs typeface="Arial"/>
              </a:rPr>
              <a:t>We operate across England</a:t>
            </a:r>
          </a:p>
          <a:p>
            <a:pPr marL="342900" indent="-342900">
              <a:buFont typeface="Arial"/>
              <a:buChar char="•"/>
            </a:pPr>
            <a:r>
              <a:rPr lang="en-US" sz="3000">
                <a:latin typeface="Arial"/>
                <a:ea typeface="Calibri"/>
                <a:cs typeface="Arial"/>
              </a:rPr>
              <a:t>Available to help you deliver our qualifications with confidence</a:t>
            </a:r>
          </a:p>
          <a:p>
            <a:pPr marL="342900" indent="-342900">
              <a:buFont typeface="Arial"/>
              <a:buChar char="•"/>
            </a:pPr>
            <a:r>
              <a:rPr lang="en-US" sz="3000">
                <a:latin typeface="Arial"/>
                <a:ea typeface="Calibri"/>
                <a:cs typeface="Arial"/>
              </a:rPr>
              <a:t>Access support for free online or in-person at a time and place that suits you</a:t>
            </a:r>
          </a:p>
          <a:p>
            <a:pPr marL="342900" indent="-342900">
              <a:buFont typeface="Arial"/>
              <a:buChar char="•"/>
            </a:pPr>
            <a:endParaRPr lang="en-US" sz="3200">
              <a:ea typeface="Calibri"/>
              <a:cs typeface="Calibri"/>
            </a:endParaRPr>
          </a:p>
          <a:p>
            <a:br>
              <a:rPr lang="en-US" sz="3200">
                <a:ea typeface="Calibri"/>
                <a:cs typeface="Calibri"/>
              </a:rPr>
            </a:br>
            <a:br>
              <a:rPr lang="en-US" sz="2400">
                <a:ea typeface="Calibri"/>
                <a:cs typeface="Calibri"/>
              </a:rPr>
            </a:br>
            <a:endParaRPr lang="en-US" sz="2400">
              <a:ea typeface="Calibri"/>
              <a:cs typeface="Calibri"/>
            </a:endParaRPr>
          </a:p>
          <a:p>
            <a:endParaRPr lang="en-US" sz="3200" b="1">
              <a:ea typeface="Calibri"/>
              <a:cs typeface="Calibri"/>
            </a:endParaRPr>
          </a:p>
        </p:txBody>
      </p:sp>
      <p:sp>
        <p:nvSpPr>
          <p:cNvPr id="8" name="TextBox 7">
            <a:extLst>
              <a:ext uri="{FF2B5EF4-FFF2-40B4-BE49-F238E27FC236}">
                <a16:creationId xmlns:a16="http://schemas.microsoft.com/office/drawing/2014/main" id="{DB45EDE5-9C02-434E-C938-B9CE5F55613A}"/>
              </a:ext>
            </a:extLst>
          </p:cNvPr>
          <p:cNvSpPr txBox="1"/>
          <p:nvPr/>
        </p:nvSpPr>
        <p:spPr>
          <a:xfrm>
            <a:off x="11449265" y="6317093"/>
            <a:ext cx="5238535" cy="22544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200000"/>
              </a:lnSpc>
              <a:spcAft>
                <a:spcPts val="1200"/>
              </a:spcAft>
            </a:pPr>
            <a:r>
              <a:rPr lang="en-US" sz="2400" b="1">
                <a:latin typeface="Arial"/>
                <a:ea typeface="Calibri"/>
                <a:cs typeface="Arial"/>
              </a:rPr>
              <a:t>    Your Regional Representative</a:t>
            </a:r>
          </a:p>
          <a:p>
            <a:pPr algn="ctr">
              <a:spcAft>
                <a:spcPts val="300"/>
              </a:spcAft>
            </a:pPr>
            <a:r>
              <a:rPr lang="en-US" sz="2800" err="1">
                <a:latin typeface="Arial"/>
                <a:ea typeface="Calibri"/>
                <a:cs typeface="Arial"/>
              </a:rPr>
              <a:t>Chauvan</a:t>
            </a:r>
            <a:r>
              <a:rPr lang="en-US" sz="2800">
                <a:latin typeface="Arial"/>
                <a:ea typeface="Calibri"/>
                <a:cs typeface="Arial"/>
              </a:rPr>
              <a:t> Harding</a:t>
            </a:r>
          </a:p>
          <a:p>
            <a:pPr algn="ctr"/>
            <a:r>
              <a:rPr lang="en-US" sz="2000" b="1">
                <a:latin typeface="Arial"/>
                <a:ea typeface="Calibri"/>
                <a:cs typeface="Arial"/>
              </a:rPr>
              <a:t>TLevels@eduqas.co.uk</a:t>
            </a:r>
          </a:p>
          <a:p>
            <a:endParaRPr lang="en-US" sz="3200" b="1">
              <a:ea typeface="Calibri"/>
              <a:cs typeface="Calibri"/>
            </a:endParaRPr>
          </a:p>
        </p:txBody>
      </p:sp>
      <p:pic>
        <p:nvPicPr>
          <p:cNvPr id="4" name="Picture 3" descr="A person smiling for the camera&#10;&#10;Description automatically generated">
            <a:extLst>
              <a:ext uri="{FF2B5EF4-FFF2-40B4-BE49-F238E27FC236}">
                <a16:creationId xmlns:a16="http://schemas.microsoft.com/office/drawing/2014/main" id="{E7427081-36CF-F16F-C955-5868E3E3F2A4}"/>
              </a:ext>
            </a:extLst>
          </p:cNvPr>
          <p:cNvPicPr>
            <a:picLocks noChangeAspect="1"/>
          </p:cNvPicPr>
          <p:nvPr/>
        </p:nvPicPr>
        <p:blipFill>
          <a:blip r:embed="rId5" cstate="print">
            <a:extLst>
              <a:ext uri="{28A0092B-C50C-407E-A947-70E740481C1C}">
                <a14:useLocalDpi xmlns:a14="http://schemas.microsoft.com/office/drawing/2010/main" val="0"/>
              </a:ext>
            </a:extLst>
          </a:blip>
          <a:srcRect l="11788" t="14397" r="12004" b="29020"/>
          <a:stretch/>
        </p:blipFill>
        <p:spPr>
          <a:xfrm>
            <a:off x="12068518" y="2567434"/>
            <a:ext cx="4000028" cy="3960000"/>
          </a:xfrm>
          <a:prstGeom prst="rect">
            <a:avLst/>
          </a:prstGeom>
        </p:spPr>
      </p:pic>
      <p:cxnSp>
        <p:nvCxnSpPr>
          <p:cNvPr id="5" name="Straight Arrow Connector 4">
            <a:extLst>
              <a:ext uri="{FF2B5EF4-FFF2-40B4-BE49-F238E27FC236}">
                <a16:creationId xmlns:a16="http://schemas.microsoft.com/office/drawing/2014/main" id="{3C04D7E8-4C3E-AA3A-7F1B-BCF5F3B24977}"/>
              </a:ext>
            </a:extLst>
          </p:cNvPr>
          <p:cNvCxnSpPr>
            <a:cxnSpLocks/>
          </p:cNvCxnSpPr>
          <p:nvPr/>
        </p:nvCxnSpPr>
        <p:spPr>
          <a:xfrm>
            <a:off x="11656532" y="7100946"/>
            <a:ext cx="4824000" cy="0"/>
          </a:xfrm>
          <a:prstGeom prst="straightConnector1">
            <a:avLst/>
          </a:prstGeom>
          <a:ln w="57150">
            <a:solidFill>
              <a:srgbClr val="E750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4030800"/>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1482A-E45B-B480-6485-F309B424E2F7}"/>
            </a:ext>
          </a:extLst>
        </p:cNvPr>
        <p:cNvGrpSpPr/>
        <p:nvPr/>
      </p:nvGrpSpPr>
      <p:grpSpPr>
        <a:xfrm>
          <a:off x="0" y="0"/>
          <a:ext cx="0" cy="0"/>
          <a:chOff x="0" y="0"/>
          <a:chExt cx="0" cy="0"/>
        </a:xfrm>
      </p:grpSpPr>
      <p:sp>
        <p:nvSpPr>
          <p:cNvPr id="7" name="Freeform 7">
            <a:extLst>
              <a:ext uri="{FF2B5EF4-FFF2-40B4-BE49-F238E27FC236}">
                <a16:creationId xmlns:a16="http://schemas.microsoft.com/office/drawing/2014/main" id="{A51451BD-B7EB-8181-17B8-23CEDCED1784}"/>
              </a:ext>
            </a:extLst>
          </p:cNvPr>
          <p:cNvSpPr/>
          <p:nvPr/>
        </p:nvSpPr>
        <p:spPr>
          <a:xfrm>
            <a:off x="0" y="0"/>
            <a:ext cx="5237653" cy="10287000"/>
          </a:xfrm>
          <a:custGeom>
            <a:avLst/>
            <a:gdLst/>
            <a:ahLst/>
            <a:cxnLst/>
            <a:rect l="l" t="t" r="r" b="b"/>
            <a:pathLst>
              <a:path w="5237653" h="10287000">
                <a:moveTo>
                  <a:pt x="0" y="0"/>
                </a:moveTo>
                <a:lnTo>
                  <a:pt x="5237653" y="0"/>
                </a:lnTo>
                <a:lnTo>
                  <a:pt x="5237653" y="10287000"/>
                </a:lnTo>
                <a:lnTo>
                  <a:pt x="0" y="10287000"/>
                </a:lnTo>
                <a:lnTo>
                  <a:pt x="0" y="0"/>
                </a:lnTo>
                <a:close/>
              </a:path>
            </a:pathLst>
          </a:custGeom>
          <a:blipFill>
            <a:blip r:embed="rId4"/>
            <a:stretch>
              <a:fillRect l="-103069" r="-9376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6" descr="A black background with a black square&#10;&#10;Description automatically generated">
            <a:extLst>
              <a:ext uri="{FF2B5EF4-FFF2-40B4-BE49-F238E27FC236}">
                <a16:creationId xmlns:a16="http://schemas.microsoft.com/office/drawing/2014/main" id="{3FDF04BD-0D33-6E07-CEDA-0C885F713E39}"/>
              </a:ext>
            </a:extLst>
          </p:cNvPr>
          <p:cNvPicPr/>
          <p:nvPr/>
        </p:nvPicPr>
        <p:blipFill>
          <a:blip r:embed="rId5">
            <a:extLst>
              <a:ext uri="{28A0092B-C50C-407E-A947-70E740481C1C}">
                <a14:useLocalDpi xmlns:a14="http://schemas.microsoft.com/office/drawing/2010/main" val="0"/>
              </a:ext>
            </a:extLst>
          </a:blip>
          <a:stretch>
            <a:fillRect/>
          </a:stretch>
        </p:blipFill>
        <p:spPr>
          <a:xfrm>
            <a:off x="228600" y="0"/>
            <a:ext cx="18059400" cy="10285714"/>
          </a:xfrm>
          <a:prstGeom prst="rect">
            <a:avLst/>
          </a:prstGeom>
        </p:spPr>
      </p:pic>
      <p:sp>
        <p:nvSpPr>
          <p:cNvPr id="2" name="Title 1">
            <a:extLst>
              <a:ext uri="{FF2B5EF4-FFF2-40B4-BE49-F238E27FC236}">
                <a16:creationId xmlns:a16="http://schemas.microsoft.com/office/drawing/2014/main" id="{25EEB674-9D53-AC4F-4B29-EBE80553B8A2}"/>
              </a:ext>
            </a:extLst>
          </p:cNvPr>
          <p:cNvSpPr>
            <a:spLocks noGrp="1"/>
          </p:cNvSpPr>
          <p:nvPr>
            <p:ph type="title"/>
          </p:nvPr>
        </p:nvSpPr>
        <p:spPr>
          <a:xfrm>
            <a:off x="5504352" y="742950"/>
            <a:ext cx="8688725" cy="1143000"/>
          </a:xfrm>
        </p:spPr>
        <p:txBody>
          <a:bodyPr>
            <a:normAutofit/>
          </a:bodyPr>
          <a:lstStyle/>
          <a:p>
            <a:pPr algn="l"/>
            <a:r>
              <a:rPr lang="en-US" sz="5000">
                <a:solidFill>
                  <a:srgbClr val="D14801"/>
                </a:solidFill>
                <a:latin typeface="Arial" panose="020B0604020202020204" pitchFamily="34" charset="0"/>
                <a:cs typeface="Arial" panose="020B0604020202020204" pitchFamily="34" charset="0"/>
                <a:sym typeface="Arial Bold"/>
              </a:rPr>
              <a:t>Top FAQs</a:t>
            </a:r>
            <a:endParaRPr lang="en-GB" sz="5000"/>
          </a:p>
        </p:txBody>
      </p:sp>
      <p:sp>
        <p:nvSpPr>
          <p:cNvPr id="3" name="Content Placeholder 2">
            <a:extLst>
              <a:ext uri="{FF2B5EF4-FFF2-40B4-BE49-F238E27FC236}">
                <a16:creationId xmlns:a16="http://schemas.microsoft.com/office/drawing/2014/main" id="{F19CADCD-C000-73CC-009B-4301275F7225}"/>
              </a:ext>
            </a:extLst>
          </p:cNvPr>
          <p:cNvSpPr>
            <a:spLocks noGrp="1"/>
          </p:cNvSpPr>
          <p:nvPr>
            <p:ph idx="1"/>
          </p:nvPr>
        </p:nvSpPr>
        <p:spPr>
          <a:xfrm>
            <a:off x="5791200" y="2095500"/>
            <a:ext cx="12039600" cy="6705600"/>
          </a:xfrm>
        </p:spPr>
        <p:txBody>
          <a:bodyPr vert="horz" lIns="91440" tIns="45720" rIns="91440" bIns="45720" rtlCol="0" anchor="t">
            <a:normAutofit/>
          </a:bodyPr>
          <a:lstStyle/>
          <a:p>
            <a:pPr marL="0" indent="0">
              <a:buNone/>
            </a:pPr>
            <a:r>
              <a:rPr lang="en-GB" sz="2400" b="1">
                <a:latin typeface="Arial"/>
                <a:ea typeface="Calibri"/>
                <a:cs typeface="Arial"/>
              </a:rPr>
              <a:t>Qualification Development</a:t>
            </a:r>
            <a:r>
              <a:rPr lang="en-GB" sz="2400">
                <a:latin typeface="Arial"/>
                <a:ea typeface="Calibri"/>
                <a:cs typeface="Arial"/>
              </a:rPr>
              <a:t> </a:t>
            </a:r>
            <a:endParaRPr lang="en-GB" b="1">
              <a:ea typeface="Calibri"/>
              <a:cs typeface="Calibri"/>
            </a:endParaRPr>
          </a:p>
          <a:p>
            <a:pPr marL="0" indent="0">
              <a:buNone/>
            </a:pPr>
            <a:r>
              <a:rPr lang="en-GB" sz="2400" b="1">
                <a:latin typeface="Arial"/>
                <a:ea typeface="Calibri"/>
                <a:cs typeface="Arial"/>
              </a:rPr>
              <a:t>When will the draft specification be available? </a:t>
            </a:r>
            <a:br>
              <a:rPr lang="en-GB" sz="2400" b="1">
                <a:latin typeface="Arial"/>
                <a:ea typeface="Calibri"/>
                <a:cs typeface="Arial"/>
              </a:rPr>
            </a:br>
            <a:r>
              <a:rPr lang="en-GB" sz="2400" b="1">
                <a:latin typeface="Arial"/>
                <a:ea typeface="Calibri"/>
                <a:cs typeface="Arial"/>
              </a:rPr>
              <a:t>Our Qualification Development Team is working at pace to develop the new specification and are working alongside </a:t>
            </a:r>
            <a:r>
              <a:rPr lang="en-GB" sz="2400" err="1">
                <a:latin typeface="Arial"/>
                <a:ea typeface="Calibri"/>
                <a:cs typeface="Arial"/>
              </a:rPr>
              <a:t>IfATE</a:t>
            </a:r>
            <a:r>
              <a:rPr lang="en-GB" sz="2400">
                <a:latin typeface="Arial"/>
                <a:ea typeface="Calibri"/>
                <a:cs typeface="Arial"/>
              </a:rPr>
              <a:t> to ensure it is approved by the end of the spring term. To ensure you receive the latest information, please subscribe to our </a:t>
            </a:r>
            <a:r>
              <a:rPr lang="en-GB" sz="2400" u="sng">
                <a:solidFill>
                  <a:srgbClr val="467886"/>
                </a:solidFill>
                <a:latin typeface="Arial"/>
                <a:ea typeface="Calibri"/>
                <a:cs typeface="Arial"/>
                <a:hlinkClick r:id="rId6"/>
              </a:rPr>
              <a:t>mailing list</a:t>
            </a:r>
            <a:r>
              <a:rPr lang="en-GB" sz="2400">
                <a:latin typeface="Arial"/>
                <a:ea typeface="Calibri"/>
                <a:cs typeface="Arial"/>
              </a:rPr>
              <a:t>.</a:t>
            </a:r>
            <a:endParaRPr lang="en-GB">
              <a:ea typeface="Calibri"/>
              <a:cs typeface="Calibri"/>
            </a:endParaRPr>
          </a:p>
          <a:p>
            <a:endParaRPr lang="en-GB" sz="2400">
              <a:latin typeface="Arial"/>
              <a:ea typeface="Calibri"/>
              <a:cs typeface="Arial"/>
            </a:endParaRPr>
          </a:p>
          <a:p>
            <a:pPr marL="0" indent="0">
              <a:buNone/>
            </a:pPr>
            <a:r>
              <a:rPr lang="en-GB" sz="2400" b="1">
                <a:latin typeface="Arial"/>
                <a:ea typeface="Calibri"/>
                <a:cs typeface="Arial"/>
              </a:rPr>
              <a:t>Centre Approval</a:t>
            </a:r>
            <a:endParaRPr lang="en-GB">
              <a:ea typeface="Calibri"/>
              <a:cs typeface="Calibri"/>
            </a:endParaRPr>
          </a:p>
          <a:p>
            <a:pPr marL="0" indent="0">
              <a:buNone/>
            </a:pPr>
            <a:r>
              <a:rPr lang="en-GB" sz="2400" b="1">
                <a:latin typeface="Arial"/>
                <a:ea typeface="Calibri"/>
                <a:cs typeface="Arial"/>
              </a:rPr>
              <a:t>What is the process to become an approved centre to deliver T levels by Eduqas? </a:t>
            </a:r>
            <a:r>
              <a:rPr lang="en-GB" sz="2400">
                <a:latin typeface="Arial"/>
                <a:ea typeface="Calibri"/>
                <a:cs typeface="Arial"/>
              </a:rPr>
              <a:t>We are currently finalising our approval process and further information will be communicated shortly, however, if you have any urgent queries, please contact our Centre Support Team via </a:t>
            </a:r>
            <a:r>
              <a:rPr lang="en-GB" sz="2400" u="sng">
                <a:solidFill>
                  <a:srgbClr val="467886"/>
                </a:solidFill>
                <a:latin typeface="Arial"/>
                <a:ea typeface="Calibri"/>
                <a:cs typeface="Arial"/>
                <a:hlinkClick r:id="rId7"/>
              </a:rPr>
              <a:t>centres@wjec.co.uk</a:t>
            </a:r>
            <a:r>
              <a:rPr lang="en-GB" sz="2400">
                <a:latin typeface="Arial"/>
                <a:ea typeface="Calibri"/>
                <a:cs typeface="Arial"/>
              </a:rPr>
              <a:t> </a:t>
            </a:r>
            <a:endParaRPr lang="en-GB">
              <a:ea typeface="Calibri"/>
              <a:cs typeface="Calibri"/>
            </a:endParaRPr>
          </a:p>
          <a:p>
            <a:endParaRPr lang="en-GB" b="1">
              <a:ea typeface="Calibri"/>
              <a:cs typeface="Calibri"/>
            </a:endParaRPr>
          </a:p>
        </p:txBody>
      </p:sp>
    </p:spTree>
    <p:extLst>
      <p:ext uri="{BB962C8B-B14F-4D97-AF65-F5344CB8AC3E}">
        <p14:creationId xmlns:p14="http://schemas.microsoft.com/office/powerpoint/2010/main" val="971901972"/>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8C08F-91DD-ED00-83B7-B0B10EFE26B2}"/>
            </a:ext>
          </a:extLst>
        </p:cNvPr>
        <p:cNvGrpSpPr/>
        <p:nvPr/>
      </p:nvGrpSpPr>
      <p:grpSpPr>
        <a:xfrm>
          <a:off x="0" y="0"/>
          <a:ext cx="0" cy="0"/>
          <a:chOff x="0" y="0"/>
          <a:chExt cx="0" cy="0"/>
        </a:xfrm>
      </p:grpSpPr>
      <p:sp>
        <p:nvSpPr>
          <p:cNvPr id="7" name="Freeform 7">
            <a:extLst>
              <a:ext uri="{FF2B5EF4-FFF2-40B4-BE49-F238E27FC236}">
                <a16:creationId xmlns:a16="http://schemas.microsoft.com/office/drawing/2014/main" id="{6E9288D1-E020-A435-7EE3-79BC088697B9}"/>
              </a:ext>
            </a:extLst>
          </p:cNvPr>
          <p:cNvSpPr/>
          <p:nvPr/>
        </p:nvSpPr>
        <p:spPr>
          <a:xfrm>
            <a:off x="0" y="0"/>
            <a:ext cx="5237653" cy="10287000"/>
          </a:xfrm>
          <a:custGeom>
            <a:avLst/>
            <a:gdLst/>
            <a:ahLst/>
            <a:cxnLst/>
            <a:rect l="l" t="t" r="r" b="b"/>
            <a:pathLst>
              <a:path w="5237653" h="10287000">
                <a:moveTo>
                  <a:pt x="0" y="0"/>
                </a:moveTo>
                <a:lnTo>
                  <a:pt x="5237653" y="0"/>
                </a:lnTo>
                <a:lnTo>
                  <a:pt x="5237653" y="10287000"/>
                </a:lnTo>
                <a:lnTo>
                  <a:pt x="0" y="10287000"/>
                </a:lnTo>
                <a:lnTo>
                  <a:pt x="0" y="0"/>
                </a:lnTo>
                <a:close/>
              </a:path>
            </a:pathLst>
          </a:custGeom>
          <a:blipFill>
            <a:blip r:embed="rId3"/>
            <a:stretch>
              <a:fillRect l="-103069" r="-9376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a:extLst>
              <a:ext uri="{FF2B5EF4-FFF2-40B4-BE49-F238E27FC236}">
                <a16:creationId xmlns:a16="http://schemas.microsoft.com/office/drawing/2014/main" id="{E4676536-9BEF-8469-79A3-B109EE8C79F2}"/>
              </a:ext>
            </a:extLst>
          </p:cNvPr>
          <p:cNvSpPr>
            <a:spLocks noGrp="1"/>
          </p:cNvSpPr>
          <p:nvPr>
            <p:ph type="title"/>
          </p:nvPr>
        </p:nvSpPr>
        <p:spPr>
          <a:xfrm>
            <a:off x="5504352" y="742950"/>
            <a:ext cx="8688725" cy="1143000"/>
          </a:xfrm>
        </p:spPr>
        <p:txBody>
          <a:bodyPr>
            <a:normAutofit/>
          </a:bodyPr>
          <a:lstStyle/>
          <a:p>
            <a:pPr algn="l"/>
            <a:r>
              <a:rPr lang="en-US" sz="5000">
                <a:solidFill>
                  <a:srgbClr val="D14801"/>
                </a:solidFill>
                <a:latin typeface="Arial" panose="020B0604020202020204" pitchFamily="34" charset="0"/>
                <a:cs typeface="Arial" panose="020B0604020202020204" pitchFamily="34" charset="0"/>
                <a:sym typeface="Arial Bold"/>
              </a:rPr>
              <a:t>Top FAQs</a:t>
            </a:r>
            <a:endParaRPr lang="en-GB" sz="5000"/>
          </a:p>
        </p:txBody>
      </p:sp>
      <p:sp>
        <p:nvSpPr>
          <p:cNvPr id="4" name="Content Placeholder 2">
            <a:extLst>
              <a:ext uri="{FF2B5EF4-FFF2-40B4-BE49-F238E27FC236}">
                <a16:creationId xmlns:a16="http://schemas.microsoft.com/office/drawing/2014/main" id="{CDC14EA6-799D-483E-9C91-AE9CE831084C}"/>
              </a:ext>
            </a:extLst>
          </p:cNvPr>
          <p:cNvSpPr txBox="1">
            <a:spLocks/>
          </p:cNvSpPr>
          <p:nvPr/>
        </p:nvSpPr>
        <p:spPr>
          <a:xfrm>
            <a:off x="5791200" y="2095500"/>
            <a:ext cx="12039600" cy="6705600"/>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b="1">
                <a:latin typeface="Arial"/>
                <a:ea typeface="Calibri"/>
                <a:cs typeface="Arial"/>
              </a:rPr>
              <a:t>Resources</a:t>
            </a:r>
          </a:p>
          <a:p>
            <a:pPr marL="0" indent="0">
              <a:buFont typeface="Arial" pitchFamily="34" charset="0"/>
              <a:buNone/>
            </a:pPr>
            <a:r>
              <a:rPr lang="en-US" sz="2400" b="1">
                <a:latin typeface="Arial"/>
                <a:ea typeface="Calibri"/>
                <a:cs typeface="Arial"/>
              </a:rPr>
              <a:t>What resources will be available to support the delivery of the new T level? Will there be resources tailored for learners? </a:t>
            </a:r>
          </a:p>
          <a:p>
            <a:pPr marL="0" indent="0">
              <a:buFont typeface="Arial" pitchFamily="34" charset="0"/>
              <a:buNone/>
            </a:pPr>
            <a:endParaRPr lang="en-US" sz="2400" b="1">
              <a:latin typeface="Arial"/>
              <a:ea typeface="Calibri"/>
              <a:cs typeface="Arial"/>
            </a:endParaRPr>
          </a:p>
          <a:p>
            <a:pPr marL="0" indent="0">
              <a:buFont typeface="Arial" pitchFamily="34" charset="0"/>
              <a:buNone/>
            </a:pPr>
            <a:r>
              <a:rPr lang="en-US" sz="2400">
                <a:latin typeface="Arial"/>
                <a:ea typeface="Calibri"/>
                <a:cs typeface="Arial"/>
              </a:rPr>
              <a:t>You’ll have access to an extensive range of digital learning and teaching resources to help you with the planning, delivery, and assessment of the new T Level in Building Services Engineering from September 2025.</a:t>
            </a:r>
          </a:p>
          <a:p>
            <a:pPr marL="0" indent="0">
              <a:buFont typeface="Arial" pitchFamily="34" charset="0"/>
              <a:buNone/>
            </a:pPr>
            <a:endParaRPr lang="en-US" sz="2400">
              <a:latin typeface="Arial"/>
              <a:ea typeface="Calibri"/>
              <a:cs typeface="Arial"/>
            </a:endParaRPr>
          </a:p>
          <a:p>
            <a:pPr marL="0" indent="0">
              <a:buFont typeface="Arial" pitchFamily="34" charset="0"/>
              <a:buNone/>
            </a:pPr>
            <a:r>
              <a:rPr lang="en-US" sz="2400">
                <a:latin typeface="Arial"/>
                <a:ea typeface="Calibri"/>
                <a:cs typeface="Arial"/>
              </a:rPr>
              <a:t>Our subject experts and resources team will make sure that each and every resource is designed to help you get the most out of your teaching and learning experience, and will include schemes of work, worksheets, multiple choice questions, and more.</a:t>
            </a:r>
          </a:p>
          <a:p>
            <a:pPr marL="0" indent="0">
              <a:buFont typeface="Arial" pitchFamily="34" charset="0"/>
              <a:buNone/>
            </a:pPr>
            <a:endParaRPr lang="en-US" sz="2400">
              <a:latin typeface="Arial"/>
              <a:ea typeface="Calibri"/>
              <a:cs typeface="Arial"/>
            </a:endParaRPr>
          </a:p>
          <a:p>
            <a:pPr marL="0" indent="0">
              <a:buFont typeface="Arial" pitchFamily="34" charset="0"/>
              <a:buNone/>
            </a:pPr>
            <a:r>
              <a:rPr lang="en-US" sz="2400">
                <a:latin typeface="Arial"/>
                <a:ea typeface="Calibri"/>
                <a:cs typeface="Arial"/>
              </a:rPr>
              <a:t>We’ll keep you updated with further information on the full range of resources as soon as more information becomes available. If in the meantime, you have any queries please do contact the team via </a:t>
            </a:r>
            <a:r>
              <a:rPr lang="en-US" sz="2400">
                <a:latin typeface="Arial"/>
                <a:ea typeface="Calibri"/>
                <a:cs typeface="Arial"/>
                <a:hlinkClick r:id="rId4"/>
              </a:rPr>
              <a:t>TLevels@eduqas.co.uk</a:t>
            </a:r>
            <a:r>
              <a:rPr lang="en-US" sz="2400">
                <a:latin typeface="Arial"/>
                <a:ea typeface="Calibri"/>
                <a:cs typeface="Arial"/>
              </a:rPr>
              <a:t> </a:t>
            </a:r>
          </a:p>
        </p:txBody>
      </p:sp>
    </p:spTree>
    <p:extLst>
      <p:ext uri="{BB962C8B-B14F-4D97-AF65-F5344CB8AC3E}">
        <p14:creationId xmlns:p14="http://schemas.microsoft.com/office/powerpoint/2010/main" val="353160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and person wearing hard hats&#10;&#10;Description automatically generated">
            <a:extLst>
              <a:ext uri="{FF2B5EF4-FFF2-40B4-BE49-F238E27FC236}">
                <a16:creationId xmlns:a16="http://schemas.microsoft.com/office/drawing/2014/main" id="{470B9281-0B56-1DE0-3246-7D9392CEE73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
        <p:nvSpPr>
          <p:cNvPr id="4" name="TextBox 10">
            <a:extLst>
              <a:ext uri="{FF2B5EF4-FFF2-40B4-BE49-F238E27FC236}">
                <a16:creationId xmlns:a16="http://schemas.microsoft.com/office/drawing/2014/main" id="{A53E9416-7010-9C21-9568-DC02BCB6529B}"/>
              </a:ext>
            </a:extLst>
          </p:cNvPr>
          <p:cNvSpPr txBox="1"/>
          <p:nvPr/>
        </p:nvSpPr>
        <p:spPr>
          <a:xfrm>
            <a:off x="1028700" y="4003667"/>
            <a:ext cx="9340040" cy="1638397"/>
          </a:xfrm>
          <a:prstGeom prst="rect">
            <a:avLst/>
          </a:prstGeom>
        </p:spPr>
        <p:txBody>
          <a:bodyPr lIns="0" tIns="0" rIns="0" bIns="0" rtlCol="0" anchor="t">
            <a:spAutoFit/>
          </a:bodyPr>
          <a:lstStyle/>
          <a:p>
            <a:pPr algn="l">
              <a:lnSpc>
                <a:spcPts val="13999"/>
              </a:lnSpc>
            </a:pPr>
            <a:r>
              <a:rPr lang="en-US" sz="9600">
                <a:solidFill>
                  <a:srgbClr val="D14801"/>
                </a:solidFill>
                <a:latin typeface="Arial" panose="020B0604020202020204" pitchFamily="34" charset="0"/>
                <a:ea typeface="Arial Bold"/>
                <a:cs typeface="Arial" panose="020B0604020202020204" pitchFamily="34" charset="0"/>
                <a:sym typeface="Arial Bold"/>
              </a:rPr>
              <a:t>Thank you</a:t>
            </a:r>
          </a:p>
        </p:txBody>
      </p:sp>
    </p:spTree>
    <p:extLst>
      <p:ext uri="{BB962C8B-B14F-4D97-AF65-F5344CB8AC3E}">
        <p14:creationId xmlns:p14="http://schemas.microsoft.com/office/powerpoint/2010/main" val="4263579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461A3C4-56A9-7CEB-7E91-7C95F8701DF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
        <p:nvSpPr>
          <p:cNvPr id="2" name="Freeform 10">
            <a:extLst>
              <a:ext uri="{FF2B5EF4-FFF2-40B4-BE49-F238E27FC236}">
                <a16:creationId xmlns:a16="http://schemas.microsoft.com/office/drawing/2014/main" id="{32EB2839-8F4A-40B9-8052-9501CB59C061}"/>
              </a:ext>
            </a:extLst>
          </p:cNvPr>
          <p:cNvSpPr/>
          <p:nvPr/>
        </p:nvSpPr>
        <p:spPr>
          <a:xfrm>
            <a:off x="1190625" y="6787720"/>
            <a:ext cx="713014" cy="713014"/>
          </a:xfrm>
          <a:custGeom>
            <a:avLst/>
            <a:gdLst/>
            <a:ahLst/>
            <a:cxnLst/>
            <a:rect l="l" t="t" r="r" b="b"/>
            <a:pathLst>
              <a:path w="713014" h="713014">
                <a:moveTo>
                  <a:pt x="0" y="0"/>
                </a:moveTo>
                <a:lnTo>
                  <a:pt x="713014" y="0"/>
                </a:lnTo>
                <a:lnTo>
                  <a:pt x="713014" y="713013"/>
                </a:lnTo>
                <a:lnTo>
                  <a:pt x="0" y="713013"/>
                </a:lnTo>
                <a:lnTo>
                  <a:pt x="0" y="0"/>
                </a:lnTo>
                <a:close/>
              </a:path>
            </a:pathLst>
          </a:custGeom>
          <a:blipFill>
            <a:blip r:embed="rId3"/>
            <a:stretch>
              <a:fillRect/>
            </a:stretch>
          </a:blipFill>
        </p:spPr>
        <p:txBody>
          <a:bodyPr/>
          <a:lstStyle/>
          <a:p>
            <a:endParaRPr lang="en-GB"/>
          </a:p>
        </p:txBody>
      </p:sp>
      <p:sp>
        <p:nvSpPr>
          <p:cNvPr id="3" name="Freeform 11">
            <a:extLst>
              <a:ext uri="{FF2B5EF4-FFF2-40B4-BE49-F238E27FC236}">
                <a16:creationId xmlns:a16="http://schemas.microsoft.com/office/drawing/2014/main" id="{31332FB5-5EB1-6979-E49D-BF23E0422D0F}"/>
              </a:ext>
            </a:extLst>
          </p:cNvPr>
          <p:cNvSpPr/>
          <p:nvPr/>
        </p:nvSpPr>
        <p:spPr>
          <a:xfrm>
            <a:off x="1190625" y="5695043"/>
            <a:ext cx="713014" cy="710340"/>
          </a:xfrm>
          <a:custGeom>
            <a:avLst/>
            <a:gdLst/>
            <a:ahLst/>
            <a:cxnLst/>
            <a:rect l="l" t="t" r="r" b="b"/>
            <a:pathLst>
              <a:path w="713014" h="710340">
                <a:moveTo>
                  <a:pt x="0" y="0"/>
                </a:moveTo>
                <a:lnTo>
                  <a:pt x="713014" y="0"/>
                </a:lnTo>
                <a:lnTo>
                  <a:pt x="713014" y="710340"/>
                </a:lnTo>
                <a:lnTo>
                  <a:pt x="0" y="710340"/>
                </a:lnTo>
                <a:lnTo>
                  <a:pt x="0" y="0"/>
                </a:lnTo>
                <a:close/>
              </a:path>
            </a:pathLst>
          </a:custGeom>
          <a:blipFill>
            <a:blip r:embed="rId4"/>
            <a:stretch>
              <a:fillRect/>
            </a:stretch>
          </a:blipFill>
        </p:spPr>
        <p:txBody>
          <a:bodyPr/>
          <a:lstStyle/>
          <a:p>
            <a:endParaRPr lang="en-GB"/>
          </a:p>
        </p:txBody>
      </p:sp>
      <p:sp>
        <p:nvSpPr>
          <p:cNvPr id="4" name="Freeform 12">
            <a:extLst>
              <a:ext uri="{FF2B5EF4-FFF2-40B4-BE49-F238E27FC236}">
                <a16:creationId xmlns:a16="http://schemas.microsoft.com/office/drawing/2014/main" id="{A6613668-F7D5-C10F-DB14-D3C3D1AA1CF4}"/>
              </a:ext>
            </a:extLst>
          </p:cNvPr>
          <p:cNvSpPr/>
          <p:nvPr/>
        </p:nvSpPr>
        <p:spPr>
          <a:xfrm>
            <a:off x="1190625" y="3711845"/>
            <a:ext cx="713014" cy="508184"/>
          </a:xfrm>
          <a:custGeom>
            <a:avLst/>
            <a:gdLst/>
            <a:ahLst/>
            <a:cxnLst/>
            <a:rect l="l" t="t" r="r" b="b"/>
            <a:pathLst>
              <a:path w="713014" h="508184">
                <a:moveTo>
                  <a:pt x="0" y="0"/>
                </a:moveTo>
                <a:lnTo>
                  <a:pt x="713014" y="0"/>
                </a:lnTo>
                <a:lnTo>
                  <a:pt x="713014" y="508184"/>
                </a:lnTo>
                <a:lnTo>
                  <a:pt x="0" y="5081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13">
            <a:extLst>
              <a:ext uri="{FF2B5EF4-FFF2-40B4-BE49-F238E27FC236}">
                <a16:creationId xmlns:a16="http://schemas.microsoft.com/office/drawing/2014/main" id="{3527AEBB-4452-285B-13CB-71EA840DF801}"/>
              </a:ext>
            </a:extLst>
          </p:cNvPr>
          <p:cNvSpPr/>
          <p:nvPr/>
        </p:nvSpPr>
        <p:spPr>
          <a:xfrm>
            <a:off x="1190625" y="4601029"/>
            <a:ext cx="713014" cy="713014"/>
          </a:xfrm>
          <a:custGeom>
            <a:avLst/>
            <a:gdLst/>
            <a:ahLst/>
            <a:cxnLst/>
            <a:rect l="l" t="t" r="r" b="b"/>
            <a:pathLst>
              <a:path w="713014" h="713014">
                <a:moveTo>
                  <a:pt x="0" y="0"/>
                </a:moveTo>
                <a:lnTo>
                  <a:pt x="713014" y="0"/>
                </a:lnTo>
                <a:lnTo>
                  <a:pt x="713014" y="713014"/>
                </a:lnTo>
                <a:lnTo>
                  <a:pt x="0" y="713014"/>
                </a:lnTo>
                <a:lnTo>
                  <a:pt x="0" y="0"/>
                </a:lnTo>
                <a:close/>
              </a:path>
            </a:pathLst>
          </a:custGeom>
          <a:blipFill>
            <a:blip r:embed="rId7"/>
            <a:stretch>
              <a:fillRect/>
            </a:stretch>
          </a:blipFill>
        </p:spPr>
        <p:txBody>
          <a:bodyPr/>
          <a:lstStyle/>
          <a:p>
            <a:endParaRPr lang="en-GB"/>
          </a:p>
        </p:txBody>
      </p:sp>
      <p:sp>
        <p:nvSpPr>
          <p:cNvPr id="6" name="Freeform 14">
            <a:extLst>
              <a:ext uri="{FF2B5EF4-FFF2-40B4-BE49-F238E27FC236}">
                <a16:creationId xmlns:a16="http://schemas.microsoft.com/office/drawing/2014/main" id="{AFCFD94F-0DEA-CB6C-600C-BC0B4279059D}"/>
              </a:ext>
            </a:extLst>
          </p:cNvPr>
          <p:cNvSpPr/>
          <p:nvPr/>
        </p:nvSpPr>
        <p:spPr>
          <a:xfrm>
            <a:off x="1190625" y="2595059"/>
            <a:ext cx="735786" cy="735786"/>
          </a:xfrm>
          <a:custGeom>
            <a:avLst/>
            <a:gdLst/>
            <a:ahLst/>
            <a:cxnLst/>
            <a:rect l="l" t="t" r="r" b="b"/>
            <a:pathLst>
              <a:path w="735786" h="735786">
                <a:moveTo>
                  <a:pt x="0" y="0"/>
                </a:moveTo>
                <a:lnTo>
                  <a:pt x="735786" y="0"/>
                </a:lnTo>
                <a:lnTo>
                  <a:pt x="735786" y="735786"/>
                </a:lnTo>
                <a:lnTo>
                  <a:pt x="0" y="7357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 name="TextBox 15">
            <a:extLst>
              <a:ext uri="{FF2B5EF4-FFF2-40B4-BE49-F238E27FC236}">
                <a16:creationId xmlns:a16="http://schemas.microsoft.com/office/drawing/2014/main" id="{8FA29CA8-8BA8-E032-EF90-E2EE67EE1B6B}"/>
              </a:ext>
            </a:extLst>
          </p:cNvPr>
          <p:cNvSpPr txBox="1"/>
          <p:nvPr/>
        </p:nvSpPr>
        <p:spPr>
          <a:xfrm>
            <a:off x="2227410" y="5735888"/>
            <a:ext cx="7446005" cy="581024"/>
          </a:xfrm>
          <a:prstGeom prst="rect">
            <a:avLst/>
          </a:prstGeom>
        </p:spPr>
        <p:txBody>
          <a:bodyPr lIns="0" tIns="0" rIns="0" bIns="0" rtlCol="0" anchor="t">
            <a:spAutoFit/>
          </a:bodyPr>
          <a:lstStyle/>
          <a:p>
            <a:pPr algn="l">
              <a:lnSpc>
                <a:spcPts val="4200"/>
              </a:lnSpc>
            </a:pPr>
            <a:r>
              <a:rPr lang="en-US" sz="3000">
                <a:solidFill>
                  <a:srgbClr val="000000"/>
                </a:solidFill>
                <a:latin typeface="Arial"/>
                <a:ea typeface="Arial"/>
                <a:cs typeface="Arial"/>
                <a:sym typeface="Arial"/>
              </a:rPr>
              <a:t>facebook.com/eduqas</a:t>
            </a:r>
          </a:p>
        </p:txBody>
      </p:sp>
      <p:sp>
        <p:nvSpPr>
          <p:cNvPr id="8" name="TextBox 16">
            <a:extLst>
              <a:ext uri="{FF2B5EF4-FFF2-40B4-BE49-F238E27FC236}">
                <a16:creationId xmlns:a16="http://schemas.microsoft.com/office/drawing/2014/main" id="{852D2E36-A3D8-E333-2C34-12D75C205D0B}"/>
              </a:ext>
            </a:extLst>
          </p:cNvPr>
          <p:cNvSpPr txBox="1"/>
          <p:nvPr/>
        </p:nvSpPr>
        <p:spPr>
          <a:xfrm>
            <a:off x="2227410" y="6829902"/>
            <a:ext cx="7446005" cy="581024"/>
          </a:xfrm>
          <a:prstGeom prst="rect">
            <a:avLst/>
          </a:prstGeom>
        </p:spPr>
        <p:txBody>
          <a:bodyPr lIns="0" tIns="0" rIns="0" bIns="0" rtlCol="0" anchor="t">
            <a:spAutoFit/>
          </a:bodyPr>
          <a:lstStyle/>
          <a:p>
            <a:pPr algn="l">
              <a:lnSpc>
                <a:spcPts val="4200"/>
              </a:lnSpc>
            </a:pPr>
            <a:r>
              <a:rPr lang="en-US" sz="3000">
                <a:solidFill>
                  <a:srgbClr val="000000"/>
                </a:solidFill>
                <a:latin typeface="Arial"/>
                <a:ea typeface="Arial"/>
                <a:cs typeface="Arial"/>
                <a:sym typeface="Arial"/>
              </a:rPr>
              <a:t>x.com/eduqas</a:t>
            </a:r>
          </a:p>
        </p:txBody>
      </p:sp>
      <p:sp>
        <p:nvSpPr>
          <p:cNvPr id="9" name="TextBox 17">
            <a:extLst>
              <a:ext uri="{FF2B5EF4-FFF2-40B4-BE49-F238E27FC236}">
                <a16:creationId xmlns:a16="http://schemas.microsoft.com/office/drawing/2014/main" id="{517F549E-8D6C-C33E-F315-79293530FCA1}"/>
              </a:ext>
            </a:extLst>
          </p:cNvPr>
          <p:cNvSpPr txBox="1"/>
          <p:nvPr/>
        </p:nvSpPr>
        <p:spPr>
          <a:xfrm>
            <a:off x="2227410" y="3640726"/>
            <a:ext cx="7753380" cy="491481"/>
          </a:xfrm>
          <a:prstGeom prst="rect">
            <a:avLst/>
          </a:prstGeom>
        </p:spPr>
        <p:txBody>
          <a:bodyPr lIns="0" tIns="0" rIns="0" bIns="0" rtlCol="0" anchor="t">
            <a:spAutoFit/>
          </a:bodyPr>
          <a:lstStyle/>
          <a:p>
            <a:pPr algn="l">
              <a:lnSpc>
                <a:spcPts val="4200"/>
              </a:lnSpc>
            </a:pPr>
            <a:r>
              <a:rPr lang="en-US" sz="3000">
                <a:solidFill>
                  <a:srgbClr val="000000"/>
                </a:solidFill>
                <a:latin typeface="Arial"/>
                <a:ea typeface="Arial"/>
                <a:cs typeface="Arial"/>
                <a:sym typeface="Arial"/>
              </a:rPr>
              <a:t>Tlevels@eduqas.co.uk</a:t>
            </a:r>
            <a:endParaRPr lang="en-US" sz="3000">
              <a:solidFill>
                <a:srgbClr val="000000"/>
              </a:solidFill>
              <a:latin typeface="Arial"/>
              <a:ea typeface="Arial"/>
              <a:cs typeface="Arial"/>
            </a:endParaRPr>
          </a:p>
        </p:txBody>
      </p:sp>
      <p:sp>
        <p:nvSpPr>
          <p:cNvPr id="10" name="TextBox 18">
            <a:extLst>
              <a:ext uri="{FF2B5EF4-FFF2-40B4-BE49-F238E27FC236}">
                <a16:creationId xmlns:a16="http://schemas.microsoft.com/office/drawing/2014/main" id="{64764492-F87C-93A3-498B-0C713D2936AD}"/>
              </a:ext>
            </a:extLst>
          </p:cNvPr>
          <p:cNvSpPr txBox="1"/>
          <p:nvPr/>
        </p:nvSpPr>
        <p:spPr>
          <a:xfrm>
            <a:off x="2227410" y="2610527"/>
            <a:ext cx="7753380" cy="581024"/>
          </a:xfrm>
          <a:prstGeom prst="rect">
            <a:avLst/>
          </a:prstGeom>
        </p:spPr>
        <p:txBody>
          <a:bodyPr lIns="0" tIns="0" rIns="0" bIns="0" rtlCol="0" anchor="t">
            <a:spAutoFit/>
          </a:bodyPr>
          <a:lstStyle/>
          <a:p>
            <a:pPr algn="l">
              <a:lnSpc>
                <a:spcPts val="4200"/>
              </a:lnSpc>
            </a:pPr>
            <a:r>
              <a:rPr lang="en-US" sz="3000">
                <a:solidFill>
                  <a:srgbClr val="000000"/>
                </a:solidFill>
                <a:latin typeface="Arial"/>
                <a:ea typeface="Arial"/>
                <a:cs typeface="Arial"/>
                <a:sym typeface="Arial"/>
              </a:rPr>
              <a:t>eduqas.co.uk/tlevels</a:t>
            </a:r>
          </a:p>
        </p:txBody>
      </p:sp>
      <p:sp>
        <p:nvSpPr>
          <p:cNvPr id="11" name="TextBox 19">
            <a:extLst>
              <a:ext uri="{FF2B5EF4-FFF2-40B4-BE49-F238E27FC236}">
                <a16:creationId xmlns:a16="http://schemas.microsoft.com/office/drawing/2014/main" id="{7A5BD92A-2FC0-0552-463A-A3DCB1EF648A}"/>
              </a:ext>
            </a:extLst>
          </p:cNvPr>
          <p:cNvSpPr txBox="1"/>
          <p:nvPr/>
        </p:nvSpPr>
        <p:spPr>
          <a:xfrm>
            <a:off x="2227410" y="4605111"/>
            <a:ext cx="7446005" cy="581024"/>
          </a:xfrm>
          <a:prstGeom prst="rect">
            <a:avLst/>
          </a:prstGeom>
        </p:spPr>
        <p:txBody>
          <a:bodyPr lIns="0" tIns="0" rIns="0" bIns="0" rtlCol="0" anchor="t">
            <a:spAutoFit/>
          </a:bodyPr>
          <a:lstStyle/>
          <a:p>
            <a:pPr algn="l">
              <a:lnSpc>
                <a:spcPts val="4200"/>
              </a:lnSpc>
            </a:pPr>
            <a:r>
              <a:rPr lang="en-US" sz="3000">
                <a:solidFill>
                  <a:srgbClr val="000000"/>
                </a:solidFill>
                <a:latin typeface="Arial"/>
                <a:ea typeface="Arial"/>
                <a:cs typeface="Arial"/>
                <a:sym typeface="Arial"/>
              </a:rPr>
              <a:t>linkedin.com/eduqas</a:t>
            </a:r>
          </a:p>
        </p:txBody>
      </p:sp>
    </p:spTree>
    <p:extLst>
      <p:ext uri="{BB962C8B-B14F-4D97-AF65-F5344CB8AC3E}">
        <p14:creationId xmlns:p14="http://schemas.microsoft.com/office/powerpoint/2010/main" val="3895000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black background with a black square&#10;&#10;Description automatically generated">
            <a:extLst>
              <a:ext uri="{FF2B5EF4-FFF2-40B4-BE49-F238E27FC236}">
                <a16:creationId xmlns:a16="http://schemas.microsoft.com/office/drawing/2014/main" id="{77ABA5F9-80C1-C4E3-7A75-E0C7ECBF63E8}"/>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0">
            <a:extLst>
              <a:ext uri="{FF2B5EF4-FFF2-40B4-BE49-F238E27FC236}">
                <a16:creationId xmlns:a16="http://schemas.microsoft.com/office/drawing/2014/main" id="{06A1E5E2-4F28-1A69-B9B7-1766ED9A2845}"/>
              </a:ext>
            </a:extLst>
          </p:cNvPr>
          <p:cNvSpPr txBox="1"/>
          <p:nvPr/>
        </p:nvSpPr>
        <p:spPr>
          <a:xfrm>
            <a:off x="1028700" y="828675"/>
            <a:ext cx="10377132" cy="819199"/>
          </a:xfrm>
          <a:prstGeom prst="rect">
            <a:avLst/>
          </a:prstGeom>
        </p:spPr>
        <p:txBody>
          <a:bodyPr lIns="0" tIns="0" rIns="0" bIns="0" rtlCol="0" anchor="t">
            <a:spAutoFit/>
          </a:bodyPr>
          <a:lstStyle/>
          <a:p>
            <a:pPr>
              <a:lnSpc>
                <a:spcPts val="7000"/>
              </a:lnSpc>
            </a:pPr>
            <a:r>
              <a:rPr lang="en-US" sz="5000">
                <a:solidFill>
                  <a:srgbClr val="D14801"/>
                </a:solidFill>
                <a:latin typeface="Arial" panose="020B0604020202020204" pitchFamily="34" charset="0"/>
                <a:ea typeface="Arial Bold"/>
                <a:cs typeface="Arial" panose="020B0604020202020204" pitchFamily="34" charset="0"/>
              </a:rPr>
              <a:t>Welcome to the webinar</a:t>
            </a:r>
          </a:p>
        </p:txBody>
      </p:sp>
      <p:sp>
        <p:nvSpPr>
          <p:cNvPr id="19" name="TextBox 18">
            <a:extLst>
              <a:ext uri="{FF2B5EF4-FFF2-40B4-BE49-F238E27FC236}">
                <a16:creationId xmlns:a16="http://schemas.microsoft.com/office/drawing/2014/main" id="{B0C0537D-5995-D865-08DA-95A6FC1F9033}"/>
              </a:ext>
            </a:extLst>
          </p:cNvPr>
          <p:cNvSpPr txBox="1"/>
          <p:nvPr/>
        </p:nvSpPr>
        <p:spPr>
          <a:xfrm>
            <a:off x="2158968" y="6728517"/>
            <a:ext cx="4820592" cy="2846933"/>
          </a:xfrm>
          <a:prstGeom prst="rect">
            <a:avLst/>
          </a:prstGeom>
          <a:noFill/>
        </p:spPr>
        <p:txBody>
          <a:bodyPr wrap="square" lIns="91440" tIns="45720" rIns="91440" bIns="45720" rtlCol="0" anchor="t">
            <a:spAutoFit/>
          </a:bodyPr>
          <a:lstStyle/>
          <a:p>
            <a:pPr algn="ctr">
              <a:lnSpc>
                <a:spcPct val="250000"/>
              </a:lnSpc>
            </a:pPr>
            <a:r>
              <a:rPr lang="en-GB" sz="2800" b="1">
                <a:latin typeface="Arial"/>
                <a:ea typeface="Calibri"/>
                <a:cs typeface="Arial"/>
              </a:rPr>
              <a:t>Tom Leahy</a:t>
            </a:r>
          </a:p>
          <a:p>
            <a:pPr algn="ctr">
              <a:lnSpc>
                <a:spcPct val="250000"/>
              </a:lnSpc>
            </a:pPr>
            <a:r>
              <a:rPr lang="en-GB" sz="2000" b="1">
                <a:latin typeface="Arial"/>
                <a:ea typeface="Calibri"/>
                <a:cs typeface="Arial"/>
              </a:rPr>
              <a:t>Subject Officer</a:t>
            </a:r>
          </a:p>
          <a:p>
            <a:pPr algn="ctr"/>
            <a:r>
              <a:rPr lang="en-GB" sz="2000" b="1">
                <a:latin typeface="Arial"/>
                <a:ea typeface="Calibri"/>
                <a:cs typeface="Arial"/>
              </a:rPr>
              <a:t>T Level Building Services Engineering for Construction</a:t>
            </a:r>
            <a:endParaRPr lang="en-US">
              <a:ea typeface="Calibri"/>
              <a:cs typeface="Calibri"/>
            </a:endParaRPr>
          </a:p>
          <a:p>
            <a:pPr algn="ctr"/>
            <a:endParaRPr lang="en-GB" sz="1900">
              <a:latin typeface="Arial"/>
              <a:cs typeface="Arial"/>
            </a:endParaRPr>
          </a:p>
        </p:txBody>
      </p:sp>
      <p:cxnSp>
        <p:nvCxnSpPr>
          <p:cNvPr id="4" name="Straight Arrow Connector 3">
            <a:extLst>
              <a:ext uri="{FF2B5EF4-FFF2-40B4-BE49-F238E27FC236}">
                <a16:creationId xmlns:a16="http://schemas.microsoft.com/office/drawing/2014/main" id="{DA263B03-CE85-E95D-32B9-57A2E9D3738B}"/>
              </a:ext>
            </a:extLst>
          </p:cNvPr>
          <p:cNvCxnSpPr>
            <a:cxnSpLocks/>
          </p:cNvCxnSpPr>
          <p:nvPr/>
        </p:nvCxnSpPr>
        <p:spPr>
          <a:xfrm>
            <a:off x="3179063" y="7931406"/>
            <a:ext cx="2788387" cy="10632"/>
          </a:xfrm>
          <a:prstGeom prst="straightConnector1">
            <a:avLst/>
          </a:prstGeom>
          <a:ln w="28575">
            <a:solidFill>
              <a:srgbClr val="E7500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79BA651-272F-75B7-A5D8-B9F6C1BE7573}"/>
              </a:ext>
            </a:extLst>
          </p:cNvPr>
          <p:cNvSpPr txBox="1"/>
          <p:nvPr/>
        </p:nvSpPr>
        <p:spPr>
          <a:xfrm>
            <a:off x="9001220" y="2478031"/>
            <a:ext cx="8213353" cy="4118948"/>
          </a:xfrm>
          <a:prstGeom prst="rect">
            <a:avLst/>
          </a:prstGeom>
          <a:noFill/>
        </p:spPr>
        <p:txBody>
          <a:bodyPr wrap="square" lIns="91440" tIns="45720" rIns="91440" bIns="45720" rtlCol="0" anchor="t">
            <a:spAutoFit/>
          </a:bodyPr>
          <a:lstStyle/>
          <a:p>
            <a:r>
              <a:rPr lang="en-GB" sz="2800" b="1">
                <a:latin typeface="Arial"/>
                <a:cs typeface="Arial"/>
              </a:rPr>
              <a:t>What we will cover during the session:</a:t>
            </a:r>
            <a:endParaRPr lang="en-GB" sz="2800" b="1">
              <a:latin typeface="Arial"/>
              <a:ea typeface="Calibri"/>
              <a:cs typeface="Arial"/>
            </a:endParaRPr>
          </a:p>
          <a:p>
            <a:endParaRPr lang="en-GB" sz="2800" b="1">
              <a:latin typeface="Arial"/>
              <a:ea typeface="Calibri"/>
              <a:cs typeface="Calibri"/>
            </a:endParaRPr>
          </a:p>
          <a:p>
            <a:pPr marL="285750" indent="-285750">
              <a:lnSpc>
                <a:spcPct val="150000"/>
              </a:lnSpc>
              <a:buFont typeface="Arial" panose="020B0604020202020204" pitchFamily="34" charset="0"/>
              <a:buChar char="•"/>
            </a:pPr>
            <a:r>
              <a:rPr lang="en-GB" sz="2800">
                <a:latin typeface="Arial"/>
                <a:cs typeface="Arial"/>
              </a:rPr>
              <a:t>Welcome</a:t>
            </a:r>
            <a:endParaRPr lang="en-GB" sz="2800">
              <a:latin typeface="Arial"/>
              <a:ea typeface="Calibri"/>
              <a:cs typeface="Arial"/>
            </a:endParaRPr>
          </a:p>
          <a:p>
            <a:pPr marL="285750" indent="-285750">
              <a:lnSpc>
                <a:spcPct val="150000"/>
              </a:lnSpc>
              <a:buFont typeface="Arial" panose="020B0604020202020204" pitchFamily="34" charset="0"/>
              <a:buChar char="•"/>
            </a:pPr>
            <a:r>
              <a:rPr lang="en-GB" sz="2800">
                <a:latin typeface="Arial"/>
                <a:ea typeface="Calibri"/>
                <a:cs typeface="Calibri"/>
              </a:rPr>
              <a:t>Meet the panel</a:t>
            </a:r>
          </a:p>
          <a:p>
            <a:pPr marL="285750" indent="-285750">
              <a:lnSpc>
                <a:spcPct val="150000"/>
              </a:lnSpc>
              <a:buFont typeface="Arial" panose="020B0604020202020204" pitchFamily="34" charset="0"/>
              <a:buChar char="•"/>
            </a:pPr>
            <a:r>
              <a:rPr lang="en-GB" sz="2800">
                <a:latin typeface="Arial"/>
                <a:ea typeface="Calibri"/>
                <a:cs typeface="Calibri"/>
              </a:rPr>
              <a:t>Meet your Subject Officer</a:t>
            </a:r>
          </a:p>
          <a:p>
            <a:pPr marL="285750" indent="-285750">
              <a:lnSpc>
                <a:spcPct val="150000"/>
              </a:lnSpc>
              <a:buFont typeface="Arial" panose="020B0604020202020204" pitchFamily="34" charset="0"/>
              <a:buChar char="•"/>
            </a:pPr>
            <a:r>
              <a:rPr lang="en-GB" sz="2800">
                <a:latin typeface="Arial"/>
                <a:cs typeface="Arial"/>
              </a:rPr>
              <a:t>Qualification Development: update and reminder</a:t>
            </a:r>
            <a:endParaRPr lang="en-GB" sz="2800">
              <a:latin typeface="Arial"/>
              <a:ea typeface="Calibri"/>
              <a:cs typeface="Arial"/>
            </a:endParaRPr>
          </a:p>
          <a:p>
            <a:pPr marL="285750" indent="-285750">
              <a:lnSpc>
                <a:spcPct val="150000"/>
              </a:lnSpc>
              <a:buFont typeface="Arial" panose="020B0604020202020204" pitchFamily="34" charset="0"/>
              <a:buChar char="•"/>
            </a:pPr>
            <a:r>
              <a:rPr lang="en-GB" sz="2800">
                <a:latin typeface="Arial"/>
                <a:ea typeface="Calibri"/>
                <a:cs typeface="Calibri"/>
              </a:rPr>
              <a:t>Your regional representative: FAQs </a:t>
            </a:r>
          </a:p>
        </p:txBody>
      </p:sp>
      <p:pic>
        <p:nvPicPr>
          <p:cNvPr id="3" name="Picture 2" descr="A person taking a selfie&#10;&#10;AI-generated content may be incorrect.">
            <a:extLst>
              <a:ext uri="{FF2B5EF4-FFF2-40B4-BE49-F238E27FC236}">
                <a16:creationId xmlns:a16="http://schemas.microsoft.com/office/drawing/2014/main" id="{2F5DC994-CCCD-0DF2-C9EE-DEDAAC2F9DEE}"/>
              </a:ext>
            </a:extLst>
          </p:cNvPr>
          <p:cNvPicPr>
            <a:picLocks noChangeAspect="1"/>
          </p:cNvPicPr>
          <p:nvPr/>
        </p:nvPicPr>
        <p:blipFill>
          <a:blip r:embed="rId5"/>
          <a:stretch>
            <a:fillRect/>
          </a:stretch>
        </p:blipFill>
        <p:spPr>
          <a:xfrm>
            <a:off x="2397211" y="2366319"/>
            <a:ext cx="4349579" cy="4349579"/>
          </a:xfrm>
          <a:prstGeom prst="rect">
            <a:avLst/>
          </a:prstGeom>
        </p:spPr>
      </p:pic>
    </p:spTree>
    <p:extLst>
      <p:ext uri="{BB962C8B-B14F-4D97-AF65-F5344CB8AC3E}">
        <p14:creationId xmlns:p14="http://schemas.microsoft.com/office/powerpoint/2010/main" val="2122670736"/>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black background with a black square&#10;&#10;Description automatically generated">
            <a:extLst>
              <a:ext uri="{FF2B5EF4-FFF2-40B4-BE49-F238E27FC236}">
                <a16:creationId xmlns:a16="http://schemas.microsoft.com/office/drawing/2014/main" id="{77ABA5F9-80C1-C4E3-7A75-E0C7ECBF63E8}"/>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0">
            <a:extLst>
              <a:ext uri="{FF2B5EF4-FFF2-40B4-BE49-F238E27FC236}">
                <a16:creationId xmlns:a16="http://schemas.microsoft.com/office/drawing/2014/main" id="{06A1E5E2-4F28-1A69-B9B7-1766ED9A2845}"/>
              </a:ext>
            </a:extLst>
          </p:cNvPr>
          <p:cNvSpPr txBox="1"/>
          <p:nvPr/>
        </p:nvSpPr>
        <p:spPr>
          <a:xfrm>
            <a:off x="1028700" y="828675"/>
            <a:ext cx="10377132" cy="837537"/>
          </a:xfrm>
          <a:prstGeom prst="rect">
            <a:avLst/>
          </a:prstGeom>
        </p:spPr>
        <p:txBody>
          <a:bodyPr lIns="0" tIns="0" rIns="0" bIns="0" rtlCol="0" anchor="t">
            <a:spAutoFit/>
          </a:bodyPr>
          <a:lstStyle/>
          <a:p>
            <a:pPr>
              <a:lnSpc>
                <a:spcPts val="7000"/>
              </a:lnSpc>
            </a:pPr>
            <a:r>
              <a:rPr lang="en-US" sz="5000">
                <a:solidFill>
                  <a:srgbClr val="D14801"/>
                </a:solidFill>
                <a:latin typeface="Arial" panose="020B0604020202020204" pitchFamily="34" charset="0"/>
                <a:cs typeface="Arial" panose="020B0604020202020204" pitchFamily="34" charset="0"/>
              </a:rPr>
              <a:t>Meet the panel</a:t>
            </a:r>
            <a:endParaRPr lang="en-US">
              <a:latin typeface="Arial" panose="020B0604020202020204" pitchFamily="34" charset="0"/>
              <a:cs typeface="Arial" panose="020B0604020202020204" pitchFamily="34" charset="0"/>
            </a:endParaRPr>
          </a:p>
        </p:txBody>
      </p:sp>
      <p:grpSp>
        <p:nvGrpSpPr>
          <p:cNvPr id="1057" name="Group 1056">
            <a:extLst>
              <a:ext uri="{FF2B5EF4-FFF2-40B4-BE49-F238E27FC236}">
                <a16:creationId xmlns:a16="http://schemas.microsoft.com/office/drawing/2014/main" id="{A5C8E879-FFFC-F79C-FCD1-B3239C940079}"/>
              </a:ext>
            </a:extLst>
          </p:cNvPr>
          <p:cNvGrpSpPr/>
          <p:nvPr/>
        </p:nvGrpSpPr>
        <p:grpSpPr>
          <a:xfrm>
            <a:off x="4002305" y="3742175"/>
            <a:ext cx="11381068" cy="3874639"/>
            <a:chOff x="11889821" y="3122308"/>
            <a:chExt cx="11381068" cy="3874639"/>
          </a:xfrm>
        </p:grpSpPr>
        <p:sp>
          <p:nvSpPr>
            <p:cNvPr id="11" name="TextBox 10">
              <a:extLst>
                <a:ext uri="{FF2B5EF4-FFF2-40B4-BE49-F238E27FC236}">
                  <a16:creationId xmlns:a16="http://schemas.microsoft.com/office/drawing/2014/main" id="{65FD3379-2F1E-F342-4334-3CF845A5BBF2}"/>
                </a:ext>
              </a:extLst>
            </p:cNvPr>
            <p:cNvSpPr txBox="1">
              <a:spLocks/>
            </p:cNvSpPr>
            <p:nvPr/>
          </p:nvSpPr>
          <p:spPr>
            <a:xfrm>
              <a:off x="20126630" y="5155777"/>
              <a:ext cx="3144259" cy="1785104"/>
            </a:xfrm>
            <a:prstGeom prst="rect">
              <a:avLst/>
            </a:prstGeom>
            <a:noFill/>
          </p:spPr>
          <p:txBody>
            <a:bodyPr wrap="square" lIns="91440" tIns="45720" rIns="91440" bIns="45720" rtlCol="0" anchor="t">
              <a:spAutoFit/>
            </a:bodyPr>
            <a:lstStyle/>
            <a:p>
              <a:pPr algn="ctr">
                <a:lnSpc>
                  <a:spcPct val="250000"/>
                </a:lnSpc>
              </a:pPr>
              <a:r>
                <a:rPr lang="en-GB" sz="2000" b="1">
                  <a:latin typeface="Arial"/>
                  <a:cs typeface="Arial"/>
                </a:rPr>
                <a:t>Joe Wilson</a:t>
              </a:r>
              <a:endParaRPr lang="en-US" sz="1400">
                <a:ea typeface="Calibri"/>
                <a:cs typeface="Calibri"/>
              </a:endParaRPr>
            </a:p>
            <a:p>
              <a:pPr algn="ctr"/>
              <a:r>
                <a:rPr lang="en-GB" sz="1600">
                  <a:latin typeface="Arial"/>
                  <a:cs typeface="Arial"/>
                </a:rPr>
                <a:t>Head of Work Based Learning and VTQ Delivery, </a:t>
              </a:r>
              <a:r>
                <a:rPr lang="en-GB" sz="1600" err="1">
                  <a:latin typeface="Arial"/>
                  <a:cs typeface="Arial"/>
                </a:rPr>
                <a:t>Eduqas</a:t>
              </a:r>
              <a:endParaRPr lang="en-GB" sz="1600">
                <a:latin typeface="Arial"/>
                <a:cs typeface="Arial"/>
              </a:endParaRPr>
            </a:p>
            <a:p>
              <a:pPr algn="ctr"/>
              <a:endParaRPr lang="en-GB" sz="1600">
                <a:latin typeface="Arial"/>
                <a:cs typeface="Arial"/>
              </a:endParaRPr>
            </a:p>
            <a:p>
              <a:pPr algn="ctr"/>
              <a:r>
                <a:rPr lang="en-GB" sz="1200" b="1">
                  <a:latin typeface="Arial"/>
                  <a:cs typeface="Arial"/>
                </a:rPr>
                <a:t>Joe.Wilson@eduqas.co.uk</a:t>
              </a:r>
            </a:p>
          </p:txBody>
        </p:sp>
        <p:pic>
          <p:nvPicPr>
            <p:cNvPr id="14" name="Picture 13" descr="A person smiling at camera&#10;&#10;Description automatically generated">
              <a:extLst>
                <a:ext uri="{FF2B5EF4-FFF2-40B4-BE49-F238E27FC236}">
                  <a16:creationId xmlns:a16="http://schemas.microsoft.com/office/drawing/2014/main" id="{37B11221-9B84-0EE3-D4C7-4BBF8F80FCE3}"/>
                </a:ext>
              </a:extLst>
            </p:cNvPr>
            <p:cNvPicPr>
              <a:picLocks noChangeAspect="1"/>
            </p:cNvPicPr>
            <p:nvPr/>
          </p:nvPicPr>
          <p:blipFill>
            <a:blip r:embed="rId5"/>
            <a:srcRect l="17313" t="17429" r="16444" b="32806"/>
            <a:stretch/>
          </p:blipFill>
          <p:spPr>
            <a:xfrm>
              <a:off x="17962028" y="3128170"/>
              <a:ext cx="2016000" cy="2058203"/>
            </a:xfrm>
            <a:prstGeom prst="rect">
              <a:avLst/>
            </a:prstGeom>
          </p:spPr>
        </p:pic>
        <p:sp>
          <p:nvSpPr>
            <p:cNvPr id="15" name="TextBox 14">
              <a:extLst>
                <a:ext uri="{FF2B5EF4-FFF2-40B4-BE49-F238E27FC236}">
                  <a16:creationId xmlns:a16="http://schemas.microsoft.com/office/drawing/2014/main" id="{3BDF77C3-C802-3F09-A010-BF9C621448F1}"/>
                </a:ext>
              </a:extLst>
            </p:cNvPr>
            <p:cNvSpPr txBox="1">
              <a:spLocks/>
            </p:cNvSpPr>
            <p:nvPr/>
          </p:nvSpPr>
          <p:spPr>
            <a:xfrm>
              <a:off x="17398738" y="5165562"/>
              <a:ext cx="2967244" cy="1785104"/>
            </a:xfrm>
            <a:prstGeom prst="rect">
              <a:avLst/>
            </a:prstGeom>
            <a:noFill/>
          </p:spPr>
          <p:txBody>
            <a:bodyPr wrap="square" lIns="91440" tIns="45720" rIns="91440" bIns="45720" rtlCol="0" anchor="t">
              <a:spAutoFit/>
            </a:bodyPr>
            <a:lstStyle/>
            <a:p>
              <a:pPr algn="ctr">
                <a:lnSpc>
                  <a:spcPct val="250000"/>
                </a:lnSpc>
              </a:pPr>
              <a:r>
                <a:rPr lang="en-GB" sz="2000" b="1">
                  <a:latin typeface="Arial"/>
                  <a:cs typeface="Arial"/>
                </a:rPr>
                <a:t>Julie Rees</a:t>
              </a:r>
              <a:endParaRPr lang="en-US" sz="1400"/>
            </a:p>
            <a:p>
              <a:pPr algn="ctr"/>
              <a:r>
                <a:rPr lang="en-GB" sz="1600">
                  <a:latin typeface="Arial"/>
                  <a:cs typeface="Arial"/>
                </a:rPr>
                <a:t>Qualification Development Officer, Eduqas</a:t>
              </a:r>
            </a:p>
            <a:p>
              <a:pPr algn="ctr"/>
              <a:endParaRPr lang="en-GB" sz="1600">
                <a:latin typeface="Arial" panose="020B0604020202020204" pitchFamily="34" charset="0"/>
                <a:cs typeface="Arial" panose="020B0604020202020204" pitchFamily="34" charset="0"/>
              </a:endParaRPr>
            </a:p>
            <a:p>
              <a:pPr algn="ctr"/>
              <a:r>
                <a:rPr lang="en-GB" sz="1200" b="1">
                  <a:latin typeface="Arial"/>
                  <a:cs typeface="Arial"/>
                </a:rPr>
                <a:t>Julie.Rees@eduqas.co.uk</a:t>
              </a:r>
            </a:p>
          </p:txBody>
        </p:sp>
        <p:sp>
          <p:nvSpPr>
            <p:cNvPr id="31" name="TextBox 30">
              <a:extLst>
                <a:ext uri="{FF2B5EF4-FFF2-40B4-BE49-F238E27FC236}">
                  <a16:creationId xmlns:a16="http://schemas.microsoft.com/office/drawing/2014/main" id="{DD44B66C-FC3A-98E7-ED3F-B80B400700B0}"/>
                </a:ext>
              </a:extLst>
            </p:cNvPr>
            <p:cNvSpPr txBox="1">
              <a:spLocks/>
            </p:cNvSpPr>
            <p:nvPr/>
          </p:nvSpPr>
          <p:spPr>
            <a:xfrm>
              <a:off x="11889821" y="5135078"/>
              <a:ext cx="2419265" cy="1477328"/>
            </a:xfrm>
            <a:prstGeom prst="rect">
              <a:avLst/>
            </a:prstGeom>
            <a:noFill/>
          </p:spPr>
          <p:txBody>
            <a:bodyPr wrap="square" lIns="91440" tIns="45720" rIns="91440" bIns="45720" rtlCol="0" anchor="t">
              <a:spAutoFit/>
            </a:bodyPr>
            <a:lstStyle/>
            <a:p>
              <a:pPr algn="ctr">
                <a:lnSpc>
                  <a:spcPct val="250000"/>
                </a:lnSpc>
              </a:pPr>
              <a:r>
                <a:rPr lang="en-GB" sz="2000" b="1">
                  <a:latin typeface="Arial"/>
                  <a:ea typeface="Calibri"/>
                  <a:cs typeface="Arial"/>
                </a:rPr>
                <a:t>Tom Leahy</a:t>
              </a:r>
              <a:endParaRPr lang="en-US" sz="1400">
                <a:ea typeface="Calibri"/>
                <a:cs typeface="Calibri"/>
              </a:endParaRPr>
            </a:p>
            <a:p>
              <a:pPr algn="ctr"/>
              <a:r>
                <a:rPr lang="en-GB" sz="1600">
                  <a:latin typeface="Arial" panose="020B0604020202020204" pitchFamily="34" charset="0"/>
                  <a:cs typeface="Arial" panose="020B0604020202020204" pitchFamily="34" charset="0"/>
                </a:rPr>
                <a:t>Subject Officer</a:t>
              </a:r>
            </a:p>
            <a:p>
              <a:pPr algn="ctr"/>
              <a:endParaRPr lang="en-GB" sz="1200" b="1">
                <a:latin typeface="Arial"/>
                <a:cs typeface="Arial"/>
              </a:endParaRPr>
            </a:p>
            <a:p>
              <a:pPr algn="ctr"/>
              <a:r>
                <a:rPr lang="en-GB" sz="1200" b="1">
                  <a:latin typeface="Arial"/>
                  <a:cs typeface="Arial"/>
                </a:rPr>
                <a:t>thomas.leahy@eduqas.co.uk</a:t>
              </a:r>
            </a:p>
          </p:txBody>
        </p:sp>
        <p:pic>
          <p:nvPicPr>
            <p:cNvPr id="5" name="Picture 4" descr="A person smiling for the camera&#10;&#10;Description automatically generated">
              <a:extLst>
                <a:ext uri="{FF2B5EF4-FFF2-40B4-BE49-F238E27FC236}">
                  <a16:creationId xmlns:a16="http://schemas.microsoft.com/office/drawing/2014/main" id="{F68C7B57-98B6-3D82-7944-B75AED7C370E}"/>
                </a:ext>
              </a:extLst>
            </p:cNvPr>
            <p:cNvPicPr>
              <a:picLocks noChangeAspect="1"/>
            </p:cNvPicPr>
            <p:nvPr/>
          </p:nvPicPr>
          <p:blipFill>
            <a:blip r:embed="rId6"/>
            <a:srcRect l="10588" r="2915" b="30075"/>
            <a:stretch/>
          </p:blipFill>
          <p:spPr>
            <a:xfrm>
              <a:off x="20707819" y="3124598"/>
              <a:ext cx="2016000" cy="2044715"/>
            </a:xfrm>
            <a:prstGeom prst="rect">
              <a:avLst/>
            </a:prstGeom>
          </p:spPr>
        </p:pic>
        <p:pic>
          <p:nvPicPr>
            <p:cNvPr id="26" name="Picture 25" descr="A person smiling for the camera&#10;&#10;Description automatically generated">
              <a:extLst>
                <a:ext uri="{FF2B5EF4-FFF2-40B4-BE49-F238E27FC236}">
                  <a16:creationId xmlns:a16="http://schemas.microsoft.com/office/drawing/2014/main" id="{F31F618F-76A1-FFA0-E39C-7AEF78FB50CF}"/>
                </a:ext>
              </a:extLst>
            </p:cNvPr>
            <p:cNvPicPr>
              <a:picLocks noChangeAspect="1"/>
            </p:cNvPicPr>
            <p:nvPr/>
          </p:nvPicPr>
          <p:blipFill>
            <a:blip r:embed="rId7" cstate="print">
              <a:extLst>
                <a:ext uri="{28A0092B-C50C-407E-A947-70E740481C1C}">
                  <a14:useLocalDpi xmlns:a14="http://schemas.microsoft.com/office/drawing/2010/main" val="0"/>
                </a:ext>
              </a:extLst>
            </a:blip>
            <a:srcRect l="11788" t="14397" r="12004" b="29020"/>
            <a:stretch/>
          </p:blipFill>
          <p:spPr>
            <a:xfrm>
              <a:off x="14943282" y="3122308"/>
              <a:ext cx="2016000" cy="1995826"/>
            </a:xfrm>
            <a:prstGeom prst="rect">
              <a:avLst/>
            </a:prstGeom>
          </p:spPr>
        </p:pic>
        <p:sp>
          <p:nvSpPr>
            <p:cNvPr id="27" name="TextBox 26">
              <a:extLst>
                <a:ext uri="{FF2B5EF4-FFF2-40B4-BE49-F238E27FC236}">
                  <a16:creationId xmlns:a16="http://schemas.microsoft.com/office/drawing/2014/main" id="{87E00D41-C588-DD38-14A9-EED8CC6D341A}"/>
                </a:ext>
              </a:extLst>
            </p:cNvPr>
            <p:cNvSpPr txBox="1">
              <a:spLocks/>
            </p:cNvSpPr>
            <p:nvPr/>
          </p:nvSpPr>
          <p:spPr>
            <a:xfrm>
              <a:off x="14480085" y="5150288"/>
              <a:ext cx="2967244" cy="1846659"/>
            </a:xfrm>
            <a:prstGeom prst="rect">
              <a:avLst/>
            </a:prstGeom>
            <a:noFill/>
          </p:spPr>
          <p:txBody>
            <a:bodyPr wrap="square" lIns="91440" tIns="45720" rIns="91440" bIns="45720" rtlCol="0" anchor="t">
              <a:spAutoFit/>
            </a:bodyPr>
            <a:lstStyle/>
            <a:p>
              <a:pPr algn="ctr">
                <a:lnSpc>
                  <a:spcPct val="250000"/>
                </a:lnSpc>
              </a:pPr>
              <a:r>
                <a:rPr lang="en-GB" sz="2000" b="1">
                  <a:latin typeface="Arial"/>
                  <a:cs typeface="Arial"/>
                </a:rPr>
                <a:t>Chauvan Harding</a:t>
              </a:r>
              <a:endParaRPr lang="en-US" sz="1400"/>
            </a:p>
            <a:p>
              <a:pPr algn="ctr"/>
              <a:r>
                <a:rPr lang="en-GB" sz="1600">
                  <a:latin typeface="Arial"/>
                  <a:cs typeface="Arial"/>
                </a:rPr>
                <a:t>T Levels Regional Representative, Eduqas</a:t>
              </a:r>
            </a:p>
            <a:p>
              <a:pPr algn="ctr"/>
              <a:endParaRPr lang="en-GB" sz="1600">
                <a:latin typeface="Arial"/>
                <a:cs typeface="Arial"/>
              </a:endParaRPr>
            </a:p>
            <a:p>
              <a:pPr algn="ctr"/>
              <a:r>
                <a:rPr lang="en-GB" sz="1600" b="1">
                  <a:latin typeface="Arial"/>
                  <a:cs typeface="Arial"/>
                </a:rPr>
                <a:t>tlevels@eduqas.co.uk</a:t>
              </a:r>
              <a:endParaRPr lang="en-GB" sz="1600" b="1">
                <a:latin typeface="Arial" panose="020B0604020202020204" pitchFamily="34" charset="0"/>
                <a:cs typeface="Arial" panose="020B0604020202020204" pitchFamily="34" charset="0"/>
              </a:endParaRPr>
            </a:p>
          </p:txBody>
        </p:sp>
        <p:grpSp>
          <p:nvGrpSpPr>
            <p:cNvPr id="1056" name="Group 1055">
              <a:extLst>
                <a:ext uri="{FF2B5EF4-FFF2-40B4-BE49-F238E27FC236}">
                  <a16:creationId xmlns:a16="http://schemas.microsoft.com/office/drawing/2014/main" id="{70D20E4D-8CD5-758F-9797-BF8283A39482}"/>
                </a:ext>
              </a:extLst>
            </p:cNvPr>
            <p:cNvGrpSpPr/>
            <p:nvPr/>
          </p:nvGrpSpPr>
          <p:grpSpPr>
            <a:xfrm>
              <a:off x="12022214" y="5880309"/>
              <a:ext cx="10336494" cy="17060"/>
              <a:chOff x="12022214" y="5880309"/>
              <a:chExt cx="10336494" cy="17060"/>
            </a:xfrm>
          </p:grpSpPr>
          <p:cxnSp>
            <p:nvCxnSpPr>
              <p:cNvPr id="1031" name="Straight Connector 1030">
                <a:extLst>
                  <a:ext uri="{FF2B5EF4-FFF2-40B4-BE49-F238E27FC236}">
                    <a16:creationId xmlns:a16="http://schemas.microsoft.com/office/drawing/2014/main" id="{B80D26CB-A68F-D2C7-0A66-D572C4F3EC24}"/>
                  </a:ext>
                </a:extLst>
              </p:cNvPr>
              <p:cNvCxnSpPr>
                <a:cxnSpLocks/>
              </p:cNvCxnSpPr>
              <p:nvPr/>
            </p:nvCxnSpPr>
            <p:spPr>
              <a:xfrm>
                <a:off x="12022214" y="5880309"/>
                <a:ext cx="2217571" cy="0"/>
              </a:xfrm>
              <a:prstGeom prst="line">
                <a:avLst/>
              </a:prstGeom>
              <a:ln w="28575">
                <a:solidFill>
                  <a:srgbClr val="E75001"/>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5B6B1733-41C7-CF71-6EAB-1FDD5DE7AE6D}"/>
                  </a:ext>
                </a:extLst>
              </p:cNvPr>
              <p:cNvCxnSpPr>
                <a:cxnSpLocks/>
              </p:cNvCxnSpPr>
              <p:nvPr/>
            </p:nvCxnSpPr>
            <p:spPr>
              <a:xfrm>
                <a:off x="14936175" y="5897369"/>
                <a:ext cx="2085508" cy="0"/>
              </a:xfrm>
              <a:prstGeom prst="line">
                <a:avLst/>
              </a:prstGeom>
              <a:ln w="28575">
                <a:solidFill>
                  <a:srgbClr val="E75001"/>
                </a:solidFill>
              </a:ln>
            </p:spPr>
            <p:style>
              <a:lnRef idx="1">
                <a:schemeClr val="accent1"/>
              </a:lnRef>
              <a:fillRef idx="0">
                <a:schemeClr val="accent1"/>
              </a:fillRef>
              <a:effectRef idx="0">
                <a:schemeClr val="accent1"/>
              </a:effectRef>
              <a:fontRef idx="minor">
                <a:schemeClr val="tx1"/>
              </a:fontRef>
            </p:style>
          </p:cxnSp>
          <p:cxnSp>
            <p:nvCxnSpPr>
              <p:cNvPr id="1036" name="Straight Connector 1035">
                <a:extLst>
                  <a:ext uri="{FF2B5EF4-FFF2-40B4-BE49-F238E27FC236}">
                    <a16:creationId xmlns:a16="http://schemas.microsoft.com/office/drawing/2014/main" id="{A6599373-1227-7719-898B-75C40F2FD22D}"/>
                  </a:ext>
                </a:extLst>
              </p:cNvPr>
              <p:cNvCxnSpPr>
                <a:cxnSpLocks/>
              </p:cNvCxnSpPr>
              <p:nvPr/>
            </p:nvCxnSpPr>
            <p:spPr>
              <a:xfrm>
                <a:off x="18329678" y="5880310"/>
                <a:ext cx="1212615" cy="0"/>
              </a:xfrm>
              <a:prstGeom prst="line">
                <a:avLst/>
              </a:prstGeom>
              <a:ln w="28575">
                <a:solidFill>
                  <a:srgbClr val="E75001"/>
                </a:solidFill>
              </a:ln>
            </p:spPr>
            <p:style>
              <a:lnRef idx="1">
                <a:schemeClr val="accent1"/>
              </a:lnRef>
              <a:fillRef idx="0">
                <a:schemeClr val="accent1"/>
              </a:fillRef>
              <a:effectRef idx="0">
                <a:schemeClr val="accent1"/>
              </a:effectRef>
              <a:fontRef idx="minor">
                <a:schemeClr val="tx1"/>
              </a:fontRef>
            </p:style>
          </p:cxnSp>
          <p:cxnSp>
            <p:nvCxnSpPr>
              <p:cNvPr id="1040" name="Straight Connector 1039">
                <a:extLst>
                  <a:ext uri="{FF2B5EF4-FFF2-40B4-BE49-F238E27FC236}">
                    <a16:creationId xmlns:a16="http://schemas.microsoft.com/office/drawing/2014/main" id="{BA1053DA-CDC7-C310-E039-1F6725CAEA2F}"/>
                  </a:ext>
                </a:extLst>
              </p:cNvPr>
              <p:cNvCxnSpPr>
                <a:cxnSpLocks/>
              </p:cNvCxnSpPr>
              <p:nvPr/>
            </p:nvCxnSpPr>
            <p:spPr>
              <a:xfrm>
                <a:off x="21004690" y="5880311"/>
                <a:ext cx="1354018" cy="0"/>
              </a:xfrm>
              <a:prstGeom prst="line">
                <a:avLst/>
              </a:prstGeom>
              <a:ln w="28575">
                <a:solidFill>
                  <a:srgbClr val="E75001"/>
                </a:solidFill>
              </a:ln>
            </p:spPr>
            <p:style>
              <a:lnRef idx="1">
                <a:schemeClr val="accent1"/>
              </a:lnRef>
              <a:fillRef idx="0">
                <a:schemeClr val="accent1"/>
              </a:fillRef>
              <a:effectRef idx="0">
                <a:schemeClr val="accent1"/>
              </a:effectRef>
              <a:fontRef idx="minor">
                <a:schemeClr val="tx1"/>
              </a:fontRef>
            </p:style>
          </p:cxnSp>
        </p:grpSp>
      </p:grpSp>
      <p:pic>
        <p:nvPicPr>
          <p:cNvPr id="7" name="Picture 6" descr="A person taking a selfie&#10;&#10;AI-generated content may be incorrect.">
            <a:extLst>
              <a:ext uri="{FF2B5EF4-FFF2-40B4-BE49-F238E27FC236}">
                <a16:creationId xmlns:a16="http://schemas.microsoft.com/office/drawing/2014/main" id="{A1EB6087-883C-F83E-427B-9B88F030D7CE}"/>
              </a:ext>
            </a:extLst>
          </p:cNvPr>
          <p:cNvPicPr>
            <a:picLocks noChangeAspect="1"/>
          </p:cNvPicPr>
          <p:nvPr/>
        </p:nvPicPr>
        <p:blipFill>
          <a:blip r:embed="rId8"/>
          <a:stretch>
            <a:fillRect/>
          </a:stretch>
        </p:blipFill>
        <p:spPr>
          <a:xfrm>
            <a:off x="4327954" y="3741008"/>
            <a:ext cx="2032688" cy="2094472"/>
          </a:xfrm>
          <a:prstGeom prst="rect">
            <a:avLst/>
          </a:prstGeom>
        </p:spPr>
      </p:pic>
    </p:spTree>
    <p:extLst>
      <p:ext uri="{BB962C8B-B14F-4D97-AF65-F5344CB8AC3E}">
        <p14:creationId xmlns:p14="http://schemas.microsoft.com/office/powerpoint/2010/main" val="1099554185"/>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black background with a black square&#10;&#10;Description automatically generated">
            <a:extLst>
              <a:ext uri="{FF2B5EF4-FFF2-40B4-BE49-F238E27FC236}">
                <a16:creationId xmlns:a16="http://schemas.microsoft.com/office/drawing/2014/main" id="{77ABA5F9-80C1-C4E3-7A75-E0C7ECBF63E8}"/>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10">
            <a:extLst>
              <a:ext uri="{FF2B5EF4-FFF2-40B4-BE49-F238E27FC236}">
                <a16:creationId xmlns:a16="http://schemas.microsoft.com/office/drawing/2014/main" id="{8FF36B0E-681D-8BA8-5567-B5762CF5D953}"/>
              </a:ext>
            </a:extLst>
          </p:cNvPr>
          <p:cNvSpPr txBox="1"/>
          <p:nvPr/>
        </p:nvSpPr>
        <p:spPr>
          <a:xfrm>
            <a:off x="1028700" y="828675"/>
            <a:ext cx="10377132" cy="819199"/>
          </a:xfrm>
          <a:prstGeom prst="rect">
            <a:avLst/>
          </a:prstGeom>
        </p:spPr>
        <p:txBody>
          <a:bodyPr lIns="0" tIns="0" rIns="0" bIns="0" rtlCol="0" anchor="t">
            <a:spAutoFit/>
          </a:bodyPr>
          <a:lstStyle/>
          <a:p>
            <a:pPr>
              <a:lnSpc>
                <a:spcPts val="7000"/>
              </a:lnSpc>
            </a:pPr>
            <a:r>
              <a:rPr lang="en-US" sz="5000" b="1">
                <a:solidFill>
                  <a:srgbClr val="D14801"/>
                </a:solidFill>
                <a:latin typeface="Arial" panose="020B0604020202020204" pitchFamily="34" charset="0"/>
                <a:ea typeface="Arial Bold"/>
                <a:cs typeface="Arial" panose="020B0604020202020204" pitchFamily="34" charset="0"/>
              </a:rPr>
              <a:t>Meet your Subject Officer</a:t>
            </a:r>
          </a:p>
        </p:txBody>
      </p:sp>
      <p:sp>
        <p:nvSpPr>
          <p:cNvPr id="11" name="TextBox 10">
            <a:extLst>
              <a:ext uri="{FF2B5EF4-FFF2-40B4-BE49-F238E27FC236}">
                <a16:creationId xmlns:a16="http://schemas.microsoft.com/office/drawing/2014/main" id="{6D5B3CE6-0103-54AD-665D-D56C66D68D39}"/>
              </a:ext>
            </a:extLst>
          </p:cNvPr>
          <p:cNvSpPr txBox="1"/>
          <p:nvPr/>
        </p:nvSpPr>
        <p:spPr>
          <a:xfrm>
            <a:off x="11668539" y="3264865"/>
            <a:ext cx="308098" cy="369332"/>
          </a:xfrm>
          <a:prstGeom prst="rect">
            <a:avLst/>
          </a:prstGeom>
          <a:noFill/>
        </p:spPr>
        <p:txBody>
          <a:bodyPr wrap="none" rtlCol="0">
            <a:spAutoFit/>
          </a:bodyPr>
          <a:lstStyle/>
          <a:p>
            <a:r>
              <a:rPr lang="en-GB"/>
              <a:t>- </a:t>
            </a:r>
          </a:p>
        </p:txBody>
      </p:sp>
      <p:sp>
        <p:nvSpPr>
          <p:cNvPr id="12" name="TextBox 11">
            <a:extLst>
              <a:ext uri="{FF2B5EF4-FFF2-40B4-BE49-F238E27FC236}">
                <a16:creationId xmlns:a16="http://schemas.microsoft.com/office/drawing/2014/main" id="{07BBF524-689D-AA34-1209-64253DED1251}"/>
              </a:ext>
            </a:extLst>
          </p:cNvPr>
          <p:cNvSpPr txBox="1"/>
          <p:nvPr/>
        </p:nvSpPr>
        <p:spPr>
          <a:xfrm>
            <a:off x="7821725" y="3449531"/>
            <a:ext cx="9950997" cy="4801314"/>
          </a:xfrm>
          <a:prstGeom prst="rect">
            <a:avLst/>
          </a:prstGeom>
          <a:noFill/>
        </p:spPr>
        <p:txBody>
          <a:bodyPr wrap="square" lIns="91440" tIns="45720" rIns="91440" bIns="45720" rtlCol="0" anchor="t">
            <a:spAutoFit/>
          </a:bodyPr>
          <a:lstStyle/>
          <a:p>
            <a:pPr marL="571500" indent="-571500">
              <a:buFont typeface="Arial" panose="020B0604020202020204" pitchFamily="34" charset="0"/>
              <a:buChar char="•"/>
            </a:pPr>
            <a:r>
              <a:rPr lang="en-GB" sz="3600">
                <a:latin typeface="Arial"/>
                <a:cs typeface="Arial"/>
              </a:rPr>
              <a:t>Tom Leahy, Subject Officer for </a:t>
            </a:r>
            <a:r>
              <a:rPr lang="en-GB" sz="3600">
                <a:latin typeface="Arial"/>
                <a:ea typeface="+mn-lt"/>
                <a:cs typeface="+mn-lt"/>
              </a:rPr>
              <a:t>T Level</a:t>
            </a:r>
            <a:br>
              <a:rPr lang="en-GB" sz="3600">
                <a:latin typeface="Arial"/>
                <a:ea typeface="+mn-lt"/>
                <a:cs typeface="+mn-lt"/>
              </a:rPr>
            </a:br>
            <a:r>
              <a:rPr lang="en-GB" sz="3600">
                <a:latin typeface="Arial"/>
                <a:ea typeface="+mn-lt"/>
                <a:cs typeface="+mn-lt"/>
              </a:rPr>
              <a:t>Building Services Engineering for Construction</a:t>
            </a:r>
            <a:endParaRPr lang="en-GB" sz="3600">
              <a:latin typeface="Arial"/>
              <a:cs typeface="Arial"/>
            </a:endParaRPr>
          </a:p>
          <a:p>
            <a:pPr marL="571500" indent="-571500">
              <a:buFont typeface="Arial" panose="020B0604020202020204" pitchFamily="34" charset="0"/>
              <a:buChar char="•"/>
            </a:pPr>
            <a:r>
              <a:rPr lang="en-GB" sz="3600">
                <a:latin typeface="Arial"/>
                <a:ea typeface="Calibri"/>
                <a:cs typeface="Calibri"/>
              </a:rPr>
              <a:t>I'm on hand to provide support and </a:t>
            </a:r>
            <a:br>
              <a:rPr lang="en-GB" sz="3600">
                <a:latin typeface="Arial"/>
                <a:ea typeface="Calibri"/>
                <a:cs typeface="Calibri"/>
              </a:rPr>
            </a:br>
            <a:r>
              <a:rPr lang="en-GB" sz="3600">
                <a:latin typeface="Arial"/>
                <a:ea typeface="Calibri"/>
                <a:cs typeface="Calibri"/>
              </a:rPr>
              <a:t>guidance</a:t>
            </a:r>
          </a:p>
          <a:p>
            <a:pPr marL="571500" indent="-571500">
              <a:buFont typeface="Arial" panose="020B0604020202020204" pitchFamily="34" charset="0"/>
              <a:buChar char="•"/>
            </a:pPr>
            <a:r>
              <a:rPr lang="en-GB" sz="3600">
                <a:latin typeface="Arial"/>
                <a:ea typeface="Calibri"/>
                <a:cs typeface="Calibri"/>
              </a:rPr>
              <a:t>Contact me today as you prepare to deliver the new T Level</a:t>
            </a:r>
          </a:p>
          <a:p>
            <a:pPr marL="571500" indent="-571500">
              <a:buFont typeface="Arial" panose="020B0604020202020204" pitchFamily="34" charset="0"/>
              <a:buChar char="•"/>
            </a:pPr>
            <a:r>
              <a:rPr lang="en-GB" sz="3600">
                <a:latin typeface="Arial"/>
                <a:ea typeface="+mn-lt"/>
                <a:cs typeface="+mn-lt"/>
              </a:rPr>
              <a:t>thomas.leahy@eduqas.co.uk </a:t>
            </a:r>
            <a:endParaRPr lang="en-GB" sz="3600">
              <a:latin typeface="Arial"/>
              <a:ea typeface="Calibri"/>
              <a:cs typeface="Calibri"/>
            </a:endParaRPr>
          </a:p>
          <a:p>
            <a:pPr marL="285750" indent="-285750">
              <a:buFontTx/>
              <a:buChar char="-"/>
            </a:pPr>
            <a:endParaRPr lang="en-GB">
              <a:ea typeface="Calibri"/>
              <a:cs typeface="Calibri"/>
            </a:endParaRPr>
          </a:p>
        </p:txBody>
      </p:sp>
      <p:pic>
        <p:nvPicPr>
          <p:cNvPr id="5" name="Picture 4" descr="A person taking a selfie&#10;&#10;AI-generated content may be incorrect.">
            <a:extLst>
              <a:ext uri="{FF2B5EF4-FFF2-40B4-BE49-F238E27FC236}">
                <a16:creationId xmlns:a16="http://schemas.microsoft.com/office/drawing/2014/main" id="{6732FB19-347B-85D4-5338-C8C130A20876}"/>
              </a:ext>
            </a:extLst>
          </p:cNvPr>
          <p:cNvPicPr>
            <a:picLocks noChangeAspect="1"/>
          </p:cNvPicPr>
          <p:nvPr/>
        </p:nvPicPr>
        <p:blipFill>
          <a:blip r:embed="rId5"/>
          <a:stretch>
            <a:fillRect/>
          </a:stretch>
        </p:blipFill>
        <p:spPr>
          <a:xfrm>
            <a:off x="2397211" y="2968711"/>
            <a:ext cx="4349579" cy="4349579"/>
          </a:xfrm>
          <a:prstGeom prst="rect">
            <a:avLst/>
          </a:prstGeom>
        </p:spPr>
      </p:pic>
      <p:sp>
        <p:nvSpPr>
          <p:cNvPr id="7" name="TextBox 6">
            <a:extLst>
              <a:ext uri="{FF2B5EF4-FFF2-40B4-BE49-F238E27FC236}">
                <a16:creationId xmlns:a16="http://schemas.microsoft.com/office/drawing/2014/main" id="{C728D71E-2E05-855B-E383-3FFCE80F8A07}"/>
              </a:ext>
            </a:extLst>
          </p:cNvPr>
          <p:cNvSpPr txBox="1"/>
          <p:nvPr/>
        </p:nvSpPr>
        <p:spPr>
          <a:xfrm>
            <a:off x="2158968" y="7330909"/>
            <a:ext cx="5361200" cy="2846933"/>
          </a:xfrm>
          <a:prstGeom prst="rect">
            <a:avLst/>
          </a:prstGeom>
          <a:noFill/>
        </p:spPr>
        <p:txBody>
          <a:bodyPr wrap="square" lIns="91440" tIns="45720" rIns="91440" bIns="45720" rtlCol="0" anchor="t">
            <a:spAutoFit/>
          </a:bodyPr>
          <a:lstStyle/>
          <a:p>
            <a:pPr algn="ctr">
              <a:lnSpc>
                <a:spcPct val="250000"/>
              </a:lnSpc>
            </a:pPr>
            <a:r>
              <a:rPr lang="en-GB" sz="2800" b="1">
                <a:latin typeface="Arial"/>
                <a:ea typeface="Calibri"/>
                <a:cs typeface="Arial"/>
              </a:rPr>
              <a:t>Tom Leahy</a:t>
            </a:r>
          </a:p>
          <a:p>
            <a:pPr algn="ctr">
              <a:lnSpc>
                <a:spcPct val="250000"/>
              </a:lnSpc>
            </a:pPr>
            <a:r>
              <a:rPr lang="en-GB" sz="2000" b="1">
                <a:latin typeface="Arial"/>
                <a:ea typeface="Calibri"/>
                <a:cs typeface="Arial"/>
              </a:rPr>
              <a:t>Subject Officer</a:t>
            </a:r>
          </a:p>
          <a:p>
            <a:pPr algn="ctr"/>
            <a:r>
              <a:rPr lang="en-GB" sz="2000" b="1">
                <a:latin typeface="Arial"/>
                <a:ea typeface="+mn-lt"/>
                <a:cs typeface="+mn-lt"/>
              </a:rPr>
              <a:t>T Level Building Services Engineering for Construction</a:t>
            </a:r>
            <a:endParaRPr lang="en-US" b="1">
              <a:latin typeface="Arial"/>
              <a:cs typeface="Arial"/>
            </a:endParaRPr>
          </a:p>
          <a:p>
            <a:pPr algn="ctr"/>
            <a:endParaRPr lang="en-GB" sz="1900">
              <a:latin typeface="Arial"/>
              <a:cs typeface="Arial"/>
            </a:endParaRPr>
          </a:p>
        </p:txBody>
      </p:sp>
      <p:cxnSp>
        <p:nvCxnSpPr>
          <p:cNvPr id="10" name="Straight Arrow Connector 9">
            <a:extLst>
              <a:ext uri="{FF2B5EF4-FFF2-40B4-BE49-F238E27FC236}">
                <a16:creationId xmlns:a16="http://schemas.microsoft.com/office/drawing/2014/main" id="{C1B73412-1BEA-CD6F-6A9C-DCD4A66D29E3}"/>
              </a:ext>
            </a:extLst>
          </p:cNvPr>
          <p:cNvCxnSpPr>
            <a:cxnSpLocks/>
          </p:cNvCxnSpPr>
          <p:nvPr/>
        </p:nvCxnSpPr>
        <p:spPr>
          <a:xfrm>
            <a:off x="3179063" y="8487460"/>
            <a:ext cx="2788387" cy="10632"/>
          </a:xfrm>
          <a:prstGeom prst="straightConnector1">
            <a:avLst/>
          </a:prstGeom>
          <a:ln w="28575">
            <a:solidFill>
              <a:srgbClr val="E750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4192319"/>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461A3C4-56A9-7CEB-7E91-7C95F8701DF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
        <p:nvSpPr>
          <p:cNvPr id="16" name="TextBox 15">
            <a:extLst>
              <a:ext uri="{FF2B5EF4-FFF2-40B4-BE49-F238E27FC236}">
                <a16:creationId xmlns:a16="http://schemas.microsoft.com/office/drawing/2014/main" id="{A1062D20-D60B-E7F3-D0F8-2CDB2F154BA0}"/>
              </a:ext>
            </a:extLst>
          </p:cNvPr>
          <p:cNvSpPr txBox="1"/>
          <p:nvPr/>
        </p:nvSpPr>
        <p:spPr>
          <a:xfrm>
            <a:off x="369612" y="2908401"/>
            <a:ext cx="11219414" cy="4470198"/>
          </a:xfrm>
          <a:prstGeom prst="rect">
            <a:avLst/>
          </a:prstGeom>
          <a:noFill/>
        </p:spPr>
        <p:txBody>
          <a:bodyPr wrap="square">
            <a:spAutoFit/>
          </a:bodyPr>
          <a:lstStyle/>
          <a:p>
            <a:pPr marL="0" marR="0" lvl="0" indent="0" defTabSz="914400" rtl="0" eaLnBrk="1" fontAlgn="auto" latinLnBrk="0" hangingPunct="1">
              <a:lnSpc>
                <a:spcPct val="200000"/>
              </a:lnSpc>
              <a:spcBef>
                <a:spcPts val="0"/>
              </a:spcBef>
              <a:spcAft>
                <a:spcPts val="0"/>
              </a:spcAft>
              <a:buClrTx/>
              <a:buSzTx/>
              <a:buFontTx/>
              <a:buNone/>
              <a:tabLst/>
              <a:defRPr/>
            </a:pPr>
            <a:r>
              <a:rPr lang="en-US" sz="5000" b="1">
                <a:solidFill>
                  <a:srgbClr val="D14801"/>
                </a:solidFill>
                <a:latin typeface="Arial" panose="020B0604020202020204" pitchFamily="34" charset="0"/>
                <a:cs typeface="Arial" panose="020B0604020202020204" pitchFamily="34" charset="0"/>
              </a:rPr>
              <a:t>Qualification Development:</a:t>
            </a:r>
          </a:p>
          <a:p>
            <a:pPr marL="0" marR="0" lvl="0" indent="0" defTabSz="914400" rtl="0" eaLnBrk="1" fontAlgn="auto" latinLnBrk="0" hangingPunct="1">
              <a:lnSpc>
                <a:spcPct val="200000"/>
              </a:lnSpc>
              <a:spcBef>
                <a:spcPts val="0"/>
              </a:spcBef>
              <a:spcAft>
                <a:spcPts val="0"/>
              </a:spcAft>
              <a:buClrTx/>
              <a:buSzTx/>
              <a:buFontTx/>
              <a:buNone/>
              <a:tabLst/>
              <a:defRPr/>
            </a:pPr>
            <a:r>
              <a:rPr lang="en-US" sz="5000" b="1">
                <a:solidFill>
                  <a:srgbClr val="D14801"/>
                </a:solidFill>
                <a:latin typeface="Arial" panose="020B0604020202020204" pitchFamily="34" charset="0"/>
                <a:cs typeface="Arial" panose="020B0604020202020204" pitchFamily="34" charset="0"/>
              </a:rPr>
              <a:t>Update and reminder</a:t>
            </a:r>
          </a:p>
          <a:p>
            <a:pPr marL="0" marR="0" lvl="0" indent="0" defTabSz="914400" rtl="0" eaLnBrk="1" fontAlgn="auto" latinLnBrk="0" hangingPunct="1">
              <a:lnSpc>
                <a:spcPct val="200000"/>
              </a:lnSpc>
              <a:spcBef>
                <a:spcPts val="0"/>
              </a:spcBef>
              <a:spcAft>
                <a:spcPts val="0"/>
              </a:spcAft>
              <a:buClrTx/>
              <a:buSzTx/>
              <a:buFontTx/>
              <a:buNone/>
              <a:tabLst/>
              <a:defRPr/>
            </a:pPr>
            <a:endParaRPr lang="en-US" sz="5000">
              <a:solidFill>
                <a:srgbClr val="D1480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5342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background with a black square&#10;&#10;Description automatically generated">
            <a:extLst>
              <a:ext uri="{FF2B5EF4-FFF2-40B4-BE49-F238E27FC236}">
                <a16:creationId xmlns:a16="http://schemas.microsoft.com/office/drawing/2014/main" id="{77ABA5F9-80C1-C4E3-7A75-E0C7ECBF63E8}"/>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
        <p:nvSpPr>
          <p:cNvPr id="2" name="TextBox 10">
            <a:extLst>
              <a:ext uri="{FF2B5EF4-FFF2-40B4-BE49-F238E27FC236}">
                <a16:creationId xmlns:a16="http://schemas.microsoft.com/office/drawing/2014/main" id="{06A1E5E2-4F28-1A69-B9B7-1766ED9A2845}"/>
              </a:ext>
            </a:extLst>
          </p:cNvPr>
          <p:cNvSpPr txBox="1"/>
          <p:nvPr/>
        </p:nvSpPr>
        <p:spPr>
          <a:xfrm>
            <a:off x="1028700" y="422572"/>
            <a:ext cx="10377132" cy="1716880"/>
          </a:xfrm>
          <a:prstGeom prst="rect">
            <a:avLst/>
          </a:prstGeom>
        </p:spPr>
        <p:txBody>
          <a:bodyPr lIns="0" tIns="0" rIns="0" bIns="0" rtlCol="0" anchor="t">
            <a:spAutoFit/>
          </a:bodyPr>
          <a:lstStyle/>
          <a:p>
            <a:pPr>
              <a:lnSpc>
                <a:spcPts val="7000"/>
              </a:lnSpc>
            </a:pPr>
            <a:r>
              <a:rPr lang="en-US" sz="5000">
                <a:solidFill>
                  <a:srgbClr val="D14801"/>
                </a:solidFill>
                <a:latin typeface="Arial"/>
                <a:ea typeface="Arial Bold"/>
                <a:cs typeface="Arial"/>
                <a:sym typeface="Arial Bold"/>
              </a:rPr>
              <a:t>Introduction to our Qualification Development Team</a:t>
            </a:r>
            <a:endParaRPr lang="en-US" sz="5000">
              <a:solidFill>
                <a:srgbClr val="D14801"/>
              </a:solidFill>
              <a:latin typeface="Arial" panose="020B0604020202020204" pitchFamily="34" charset="0"/>
              <a:ea typeface="Arial Bold"/>
              <a:cs typeface="Arial" panose="020B0604020202020204" pitchFamily="34" charset="0"/>
              <a:sym typeface="Arial Bold"/>
            </a:endParaRPr>
          </a:p>
        </p:txBody>
      </p:sp>
      <p:sp>
        <p:nvSpPr>
          <p:cNvPr id="3" name="TextBox 2">
            <a:extLst>
              <a:ext uri="{FF2B5EF4-FFF2-40B4-BE49-F238E27FC236}">
                <a16:creationId xmlns:a16="http://schemas.microsoft.com/office/drawing/2014/main" id="{91F73EE4-7BDB-0234-43A0-D40F5B5CC23F}"/>
              </a:ext>
            </a:extLst>
          </p:cNvPr>
          <p:cNvSpPr txBox="1"/>
          <p:nvPr/>
        </p:nvSpPr>
        <p:spPr>
          <a:xfrm>
            <a:off x="1179871" y="2569082"/>
            <a:ext cx="10377132" cy="5078313"/>
          </a:xfrm>
          <a:prstGeom prst="rect">
            <a:avLst/>
          </a:prstGeom>
          <a:noFill/>
        </p:spPr>
        <p:txBody>
          <a:bodyPr wrap="square" lIns="91440" tIns="45720" rIns="91440" bIns="45720" rtlCol="0" anchor="t">
            <a:spAutoFit/>
          </a:bodyPr>
          <a:lstStyle/>
          <a:p>
            <a:endParaRPr lang="en-GB">
              <a:latin typeface="Arial" panose="020B0604020202020204" pitchFamily="34" charset="0"/>
              <a:cs typeface="Arial" panose="020B0604020202020204" pitchFamily="34" charset="0"/>
            </a:endParaRPr>
          </a:p>
          <a:p>
            <a:r>
              <a:rPr lang="en-GB" b="1">
                <a:latin typeface="Arial"/>
                <a:cs typeface="Arial"/>
              </a:rPr>
              <a:t>Julie Rees – Qualification Development Officer</a:t>
            </a:r>
          </a:p>
          <a:p>
            <a:endParaRPr lang="en-GB">
              <a:latin typeface="Arial" panose="020B0604020202020204" pitchFamily="34" charset="0"/>
              <a:cs typeface="Arial" panose="020B0604020202020204" pitchFamily="34" charset="0"/>
            </a:endParaRPr>
          </a:p>
          <a:p>
            <a:r>
              <a:rPr lang="en-GB">
                <a:latin typeface="Arial"/>
                <a:cs typeface="Arial"/>
              </a:rPr>
              <a:t>With 18 years of experience in the education sector with WJEC Eduqas, Julie manages the development of a portfolio of new and reformed qualifications to meet external stakeholder needs. </a:t>
            </a:r>
            <a:endParaRPr lang="en-US">
              <a:latin typeface="Arial"/>
              <a:cs typeface="Arial"/>
            </a:endParaRPr>
          </a:p>
          <a:p>
            <a:r>
              <a:rPr lang="en-GB">
                <a:latin typeface="Arial"/>
                <a:cs typeface="Arial"/>
              </a:rPr>
              <a:t>Julie has a detailed understanding of qualifications policy, assessment, design rules, quality standards and process requirements, which enables her to successfully co-ordinate and monitor production of the draft specification, SAMs and assessment strategy in line with Eduqas’ policies and processes.</a:t>
            </a:r>
            <a:endParaRPr lang="en-GB"/>
          </a:p>
          <a:p>
            <a:endParaRPr lang="en-GB">
              <a:latin typeface="Arial"/>
              <a:cs typeface="Arial"/>
            </a:endParaRPr>
          </a:p>
          <a:p>
            <a:r>
              <a:rPr lang="en-GB" b="1">
                <a:latin typeface="Arial"/>
                <a:cs typeface="Arial"/>
              </a:rPr>
              <a:t>Joe Wilson – Head of Work Based Learning and VTQ Delivery</a:t>
            </a:r>
            <a:endParaRPr lang="en-GB"/>
          </a:p>
          <a:p>
            <a:endParaRPr lang="en-GB">
              <a:latin typeface="Arial" panose="020B0604020202020204" pitchFamily="34" charset="0"/>
              <a:cs typeface="Arial" panose="020B0604020202020204" pitchFamily="34" charset="0"/>
            </a:endParaRPr>
          </a:p>
          <a:p>
            <a:r>
              <a:rPr lang="en-GB">
                <a:latin typeface="Arial"/>
                <a:cs typeface="Arial"/>
              </a:rPr>
              <a:t>Joe has 8 years of experience within the education sector, first as a lecturer before working for another awarding organisation, gaining experience in T Levels, as well as Level 3, 4 and 5 vocational qualification development before joining Eduqas. Joe has previously worked on T Levels in a number of roles in both the development and live delivery of a range of T Level qualifications across Waves 1, 2 and 4.</a:t>
            </a:r>
            <a:endParaRPr lang="en-GB">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p:txBody>
      </p:sp>
      <p:pic>
        <p:nvPicPr>
          <p:cNvPr id="8" name="Picture 7" descr="A person smiling at camera&#10;&#10;Description automatically generated">
            <a:extLst>
              <a:ext uri="{FF2B5EF4-FFF2-40B4-BE49-F238E27FC236}">
                <a16:creationId xmlns:a16="http://schemas.microsoft.com/office/drawing/2014/main" id="{3EE33887-1184-8745-4711-FABF46CF7AD6}"/>
              </a:ext>
            </a:extLst>
          </p:cNvPr>
          <p:cNvPicPr>
            <a:picLocks noChangeAspect="1"/>
          </p:cNvPicPr>
          <p:nvPr/>
        </p:nvPicPr>
        <p:blipFill>
          <a:blip r:embed="rId7"/>
          <a:srcRect l="17313" t="17429" r="16444" b="32806"/>
          <a:stretch/>
        </p:blipFill>
        <p:spPr>
          <a:xfrm>
            <a:off x="12269363" y="2266858"/>
            <a:ext cx="2920449" cy="2984368"/>
          </a:xfrm>
          <a:prstGeom prst="rect">
            <a:avLst/>
          </a:prstGeom>
        </p:spPr>
      </p:pic>
      <p:pic>
        <p:nvPicPr>
          <p:cNvPr id="11" name="Picture 10" descr="A person smiling for the camera&#10;&#10;Description automatically generated">
            <a:extLst>
              <a:ext uri="{FF2B5EF4-FFF2-40B4-BE49-F238E27FC236}">
                <a16:creationId xmlns:a16="http://schemas.microsoft.com/office/drawing/2014/main" id="{697C85BC-380B-AE0F-553F-8BCD400AA45A}"/>
              </a:ext>
            </a:extLst>
          </p:cNvPr>
          <p:cNvPicPr>
            <a:picLocks noChangeAspect="1"/>
          </p:cNvPicPr>
          <p:nvPr/>
        </p:nvPicPr>
        <p:blipFill>
          <a:blip r:embed="rId8"/>
          <a:srcRect l="10588" r="2915" b="30075"/>
          <a:stretch/>
        </p:blipFill>
        <p:spPr>
          <a:xfrm>
            <a:off x="12051941" y="5377736"/>
            <a:ext cx="2959169" cy="3002643"/>
          </a:xfrm>
          <a:prstGeom prst="rect">
            <a:avLst/>
          </a:prstGeom>
        </p:spPr>
      </p:pic>
      <p:pic>
        <p:nvPicPr>
          <p:cNvPr id="122" name="Video 121">
            <a:hlinkClick r:id="" action="ppaction://media"/>
            <a:extLst>
              <a:ext uri="{FF2B5EF4-FFF2-40B4-BE49-F238E27FC236}">
                <a16:creationId xmlns:a16="http://schemas.microsoft.com/office/drawing/2014/main" id="{EB1E7A74-FC12-6CC2-7110-6F806FCAEF6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21875" r="21875"/>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188969386"/>
      </p:ext>
    </p:extLst>
  </p:cSld>
  <p:clrMapOvr>
    <a:masterClrMapping/>
  </p:clrMapOvr>
  <mc:AlternateContent xmlns:mc="http://schemas.openxmlformats.org/markup-compatibility/2006">
    <mc:Choice xmlns:p14="http://schemas.microsoft.com/office/powerpoint/2010/main" Requires="p14">
      <p:transition spd="slow" p14:dur="2000" advTm="38132"/>
    </mc:Choice>
    <mc:Fallback>
      <p:transition spd="slow" advTm="38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2"/>
                </p:tgtEl>
              </p:cMediaNode>
            </p:video>
            <p:seq concurrent="1" nextAc="seek">
              <p:cTn id="8" restart="whenNotActive" fill="hold" evtFilter="cancelBubble" nodeType="interactiveSeq">
                <p:stCondLst>
                  <p:cond evt="onClick" delay="0">
                    <p:tgtEl>
                      <p:spTgt spid="12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2"/>
                                        </p:tgtEl>
                                      </p:cBhvr>
                                    </p:cmd>
                                  </p:childTnLst>
                                </p:cTn>
                              </p:par>
                            </p:childTnLst>
                          </p:cTn>
                        </p:par>
                      </p:childTnLst>
                    </p:cTn>
                  </p:par>
                </p:childTnLst>
              </p:cTn>
              <p:nextCondLst>
                <p:cond evt="onClick" delay="0">
                  <p:tgtEl>
                    <p:spTgt spid="122"/>
                  </p:tgtEl>
                </p:cond>
              </p:nextCondLst>
            </p:seq>
          </p:childTnLst>
        </p:cTn>
      </p:par>
    </p:tnLst>
  </p:timing>
  <p:extLst>
    <p:ext uri="{6950BFC3-D8DA-4A85-94F7-54DA5524770B}">
      <p188:commentRel xmlns:p188="http://schemas.microsoft.com/office/powerpoint/2018/8/main" r:id="rId5"/>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black text&#10;&#10;Description automatically generated">
            <a:extLst>
              <a:ext uri="{FF2B5EF4-FFF2-40B4-BE49-F238E27FC236}">
                <a16:creationId xmlns:a16="http://schemas.microsoft.com/office/drawing/2014/main" id="{88856F23-FF99-DC3A-2A69-28E107ADEBBE}"/>
              </a:ext>
            </a:extLst>
          </p:cNvPr>
          <p:cNvPicPr>
            <a:picLocks noGrp="1" noRo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
        <p:nvSpPr>
          <p:cNvPr id="8" name="TextBox 4">
            <a:extLst>
              <a:ext uri="{FF2B5EF4-FFF2-40B4-BE49-F238E27FC236}">
                <a16:creationId xmlns:a16="http://schemas.microsoft.com/office/drawing/2014/main" id="{03E4AAEA-73C6-7015-FE23-216B683CD52A}"/>
              </a:ext>
            </a:extLst>
          </p:cNvPr>
          <p:cNvSpPr txBox="1"/>
          <p:nvPr/>
        </p:nvSpPr>
        <p:spPr>
          <a:xfrm>
            <a:off x="1028700" y="571500"/>
            <a:ext cx="10377132" cy="819199"/>
          </a:xfrm>
          <a:prstGeom prst="rect">
            <a:avLst/>
          </a:prstGeom>
        </p:spPr>
        <p:txBody>
          <a:bodyPr lIns="0" tIns="0" rIns="0" bIns="0" rtlCol="0" anchor="t">
            <a:spAutoFit/>
          </a:bodyPr>
          <a:lstStyle/>
          <a:p>
            <a:pPr algn="l">
              <a:lnSpc>
                <a:spcPts val="7000"/>
              </a:lnSpc>
            </a:pPr>
            <a:r>
              <a:rPr lang="en-US" sz="5000">
                <a:solidFill>
                  <a:srgbClr val="D14801"/>
                </a:solidFill>
                <a:latin typeface="Arial"/>
                <a:ea typeface="Arial Bold"/>
                <a:cs typeface="Arial"/>
                <a:sym typeface="Arial Bold"/>
              </a:rPr>
              <a:t>Timeline</a:t>
            </a:r>
          </a:p>
        </p:txBody>
      </p:sp>
      <p:sp>
        <p:nvSpPr>
          <p:cNvPr id="9" name="TextBox 5">
            <a:extLst>
              <a:ext uri="{FF2B5EF4-FFF2-40B4-BE49-F238E27FC236}">
                <a16:creationId xmlns:a16="http://schemas.microsoft.com/office/drawing/2014/main" id="{40082FAF-0241-1629-E958-8218BA31A264}"/>
              </a:ext>
            </a:extLst>
          </p:cNvPr>
          <p:cNvSpPr txBox="1"/>
          <p:nvPr/>
        </p:nvSpPr>
        <p:spPr>
          <a:xfrm>
            <a:off x="1028700" y="2068711"/>
            <a:ext cx="15466236" cy="461665"/>
          </a:xfrm>
          <a:prstGeom prst="rect">
            <a:avLst/>
          </a:prstGeom>
        </p:spPr>
        <p:txBody>
          <a:bodyPr lIns="0" tIns="0" rIns="0" bIns="0" rtlCol="0" anchor="t">
            <a:spAutoFit/>
          </a:bodyPr>
          <a:lstStyle/>
          <a:p>
            <a:pPr marR="0" lvl="0" algn="l" defTabSz="914400" rtl="0" eaLnBrk="0" fontAlgn="base" latinLnBrk="0" hangingPunct="0">
              <a:lnSpc>
                <a:spcPct val="100000"/>
              </a:lnSpc>
              <a:spcBef>
                <a:spcPct val="0"/>
              </a:spcBef>
              <a:spcAft>
                <a:spcPct val="0"/>
              </a:spcAft>
              <a:buClrTx/>
              <a:buSzTx/>
              <a:tabLst/>
              <a:defRPr/>
            </a:pPr>
            <a:endParaRPr lang="en-US" sz="3000">
              <a:solidFill>
                <a:prstClr val="black"/>
              </a:solidFill>
              <a:latin typeface="Arial" panose="020B0604020202020204" pitchFamily="34" charset="0"/>
              <a:ea typeface="Calibri"/>
              <a:cs typeface="Arial" panose="020B0604020202020204" pitchFamily="34" charset="0"/>
            </a:endParaRPr>
          </a:p>
        </p:txBody>
      </p:sp>
      <p:sp>
        <p:nvSpPr>
          <p:cNvPr id="10" name="Rectangle 9">
            <a:extLst>
              <a:ext uri="{FF2B5EF4-FFF2-40B4-BE49-F238E27FC236}">
                <a16:creationId xmlns:a16="http://schemas.microsoft.com/office/drawing/2014/main" id="{6A41B58F-B3FF-D9D0-1086-BA85870CA227}"/>
              </a:ext>
            </a:extLst>
          </p:cNvPr>
          <p:cNvSpPr/>
          <p:nvPr/>
        </p:nvSpPr>
        <p:spPr>
          <a:xfrm flipV="1">
            <a:off x="1028700" y="1504022"/>
            <a:ext cx="13296900" cy="58078"/>
          </a:xfrm>
          <a:prstGeom prst="rect">
            <a:avLst/>
          </a:prstGeom>
          <a:solidFill>
            <a:srgbClr val="D148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1E70C0"/>
              </a:solidFill>
            </a:endParaRPr>
          </a:p>
        </p:txBody>
      </p:sp>
      <p:graphicFrame>
        <p:nvGraphicFramePr>
          <p:cNvPr id="5" name="Table 4">
            <a:extLst>
              <a:ext uri="{FF2B5EF4-FFF2-40B4-BE49-F238E27FC236}">
                <a16:creationId xmlns:a16="http://schemas.microsoft.com/office/drawing/2014/main" id="{75C713BE-6896-7ED5-1C34-9758ADCE94BB}"/>
              </a:ext>
            </a:extLst>
          </p:cNvPr>
          <p:cNvGraphicFramePr>
            <a:graphicFrameLocks noGrp="1"/>
          </p:cNvGraphicFramePr>
          <p:nvPr>
            <p:extLst>
              <p:ext uri="{D42A27DB-BD31-4B8C-83A1-F6EECF244321}">
                <p14:modId xmlns:p14="http://schemas.microsoft.com/office/powerpoint/2010/main" val="617522013"/>
              </p:ext>
            </p:extLst>
          </p:nvPr>
        </p:nvGraphicFramePr>
        <p:xfrm>
          <a:off x="1028700" y="2631841"/>
          <a:ext cx="14428177" cy="5967039"/>
        </p:xfrm>
        <a:graphic>
          <a:graphicData uri="http://schemas.openxmlformats.org/drawingml/2006/table">
            <a:tbl>
              <a:tblPr firstRow="1" bandRow="1">
                <a:tableStyleId>{616DA210-FB5B-4158-B5E0-FEB733F419BA}</a:tableStyleId>
              </a:tblPr>
              <a:tblGrid>
                <a:gridCol w="3157960">
                  <a:extLst>
                    <a:ext uri="{9D8B030D-6E8A-4147-A177-3AD203B41FA5}">
                      <a16:colId xmlns:a16="http://schemas.microsoft.com/office/drawing/2014/main" val="2565487818"/>
                    </a:ext>
                  </a:extLst>
                </a:gridCol>
                <a:gridCol w="515311">
                  <a:extLst>
                    <a:ext uri="{9D8B030D-6E8A-4147-A177-3AD203B41FA5}">
                      <a16:colId xmlns:a16="http://schemas.microsoft.com/office/drawing/2014/main" val="690238893"/>
                    </a:ext>
                  </a:extLst>
                </a:gridCol>
                <a:gridCol w="10754906">
                  <a:extLst>
                    <a:ext uri="{9D8B030D-6E8A-4147-A177-3AD203B41FA5}">
                      <a16:colId xmlns:a16="http://schemas.microsoft.com/office/drawing/2014/main" val="1495435273"/>
                    </a:ext>
                  </a:extLst>
                </a:gridCol>
              </a:tblGrid>
              <a:tr h="670126">
                <a:tc rowSpan="3">
                  <a:txBody>
                    <a:bodyPr/>
                    <a:lstStyle/>
                    <a:p>
                      <a:r>
                        <a:rPr lang="en-US" sz="2400" b="0">
                          <a:solidFill>
                            <a:schemeClr val="bg1"/>
                          </a:solidFill>
                          <a:latin typeface="Arial" panose="020B0604020202020204" pitchFamily="34" charset="0"/>
                          <a:cs typeface="Arial" panose="020B0604020202020204" pitchFamily="34" charset="0"/>
                        </a:rPr>
                        <a:t>August 2024</a:t>
                      </a:r>
                      <a:endParaRPr lang="en-GB" sz="2400" b="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4801"/>
                    </a:solidFill>
                  </a:tcPr>
                </a:tc>
                <a:tc>
                  <a:txBody>
                    <a:bodyPr/>
                    <a:lstStyle/>
                    <a:p>
                      <a:endParaRPr lang="en-GB" sz="2400" b="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r>
                        <a:rPr lang="en-US" sz="2400" b="0">
                          <a:latin typeface="Arial" panose="020B0604020202020204" pitchFamily="34" charset="0"/>
                          <a:cs typeface="Arial" panose="020B0604020202020204" pitchFamily="34" charset="0"/>
                        </a:rPr>
                        <a:t>Development began</a:t>
                      </a:r>
                      <a:endParaRPr lang="en-GB" sz="2400" b="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2725516"/>
                  </a:ext>
                </a:extLst>
              </a:tr>
              <a:tr h="167532">
                <a:tc vMerge="1">
                  <a:txBody>
                    <a:bodyPr/>
                    <a:lstStyle/>
                    <a:p>
                      <a:endParaRPr lang="en-GB" sz="20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sz="200">
                        <a:highlight>
                          <a:srgbClr val="FFFF00"/>
                        </a:highlight>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3527120"/>
                  </a:ext>
                </a:extLst>
              </a:tr>
              <a:tr h="539015">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4801"/>
                    </a:solidFill>
                  </a:tcPr>
                </a:tc>
                <a:tc>
                  <a:txBody>
                    <a:bodyPr/>
                    <a:lstStyle/>
                    <a:p>
                      <a:endParaRPr lang="en-GB" sz="240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a:highlight>
                          <a:srgbClr val="FFFF00"/>
                        </a:highlight>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3049462"/>
                  </a:ext>
                </a:extLst>
              </a:tr>
              <a:tr h="167532">
                <a:tc>
                  <a:txBody>
                    <a:bodyPr/>
                    <a:lstStyle/>
                    <a:p>
                      <a:endParaRPr lang="en-GB" sz="20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5319814"/>
                  </a:ext>
                </a:extLst>
              </a:tr>
              <a:tr h="167532">
                <a:tc>
                  <a:txBody>
                    <a:bodyPr/>
                    <a:lstStyle/>
                    <a:p>
                      <a:endParaRPr lang="en-GB" sz="20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3272560"/>
                  </a:ext>
                </a:extLst>
              </a:tr>
              <a:tr h="12062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chemeClr val="bg1"/>
                          </a:solidFill>
                          <a:latin typeface="Arial" panose="020B0604020202020204" pitchFamily="34" charset="0"/>
                          <a:cs typeface="Arial" panose="020B0604020202020204" pitchFamily="34" charset="0"/>
                        </a:rPr>
                        <a:t>Late spring 2025</a:t>
                      </a:r>
                      <a:endParaRPr lang="en-GB" sz="240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4801"/>
                    </a:solidFill>
                  </a:tcPr>
                </a:tc>
                <a:tc>
                  <a:txBody>
                    <a:bodyPr/>
                    <a:lstStyle/>
                    <a:p>
                      <a:endParaRPr lang="en-GB" sz="240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2400">
                          <a:latin typeface="Arial"/>
                          <a:cs typeface="Arial"/>
                        </a:rPr>
                        <a:t>Final specification and specimen assessment materials to be published</a:t>
                      </a:r>
                      <a:endParaRPr lang="en-GB" sz="240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5352363"/>
                  </a:ext>
                </a:extLst>
              </a:tr>
              <a:tr h="167532">
                <a:tc>
                  <a:txBody>
                    <a:bodyPr/>
                    <a:lstStyle/>
                    <a:p>
                      <a:endParaRPr lang="en-GB" sz="20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9335256"/>
                  </a:ext>
                </a:extLst>
              </a:tr>
              <a:tr h="670126">
                <a:tc>
                  <a:txBody>
                    <a:bodyPr/>
                    <a:lstStyle/>
                    <a:p>
                      <a:r>
                        <a:rPr lang="en-US" sz="2400">
                          <a:solidFill>
                            <a:schemeClr val="bg1"/>
                          </a:solidFill>
                          <a:latin typeface="Arial" panose="020B0604020202020204" pitchFamily="34" charset="0"/>
                          <a:cs typeface="Arial" panose="020B0604020202020204" pitchFamily="34" charset="0"/>
                        </a:rPr>
                        <a:t>September 2025</a:t>
                      </a:r>
                      <a:endParaRPr lang="en-GB" sz="240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4801"/>
                    </a:solidFill>
                  </a:tcPr>
                </a:tc>
                <a:tc>
                  <a:txBody>
                    <a:bodyPr/>
                    <a:lstStyle/>
                    <a:p>
                      <a:endParaRPr lang="en-GB" sz="240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a:latin typeface="Arial" panose="020B0604020202020204" pitchFamily="34" charset="0"/>
                          <a:cs typeface="Arial" panose="020B0604020202020204" pitchFamily="34" charset="0"/>
                        </a:rPr>
                        <a:t>First teaching</a:t>
                      </a:r>
                      <a:endParaRPr lang="en-GB" sz="240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405655"/>
                  </a:ext>
                </a:extLst>
              </a:tr>
              <a:tr h="167532">
                <a:tc>
                  <a:txBody>
                    <a:bodyPr/>
                    <a:lstStyle/>
                    <a:p>
                      <a:endParaRPr lang="en-GB" sz="20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6424515"/>
                  </a:ext>
                </a:extLst>
              </a:tr>
              <a:tr h="1206227">
                <a:tc>
                  <a:txBody>
                    <a:bodyPr/>
                    <a:lstStyle/>
                    <a:p>
                      <a:r>
                        <a:rPr lang="en-US" sz="2400">
                          <a:solidFill>
                            <a:schemeClr val="bg1"/>
                          </a:solidFill>
                          <a:latin typeface="Arial" panose="020B0604020202020204" pitchFamily="34" charset="0"/>
                          <a:cs typeface="Arial" panose="020B0604020202020204" pitchFamily="34" charset="0"/>
                        </a:rPr>
                        <a:t>Summer 2026</a:t>
                      </a:r>
                      <a:endParaRPr lang="en-GB" sz="240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4801"/>
                    </a:solidFill>
                  </a:tcPr>
                </a:tc>
                <a:tc>
                  <a:txBody>
                    <a:bodyPr/>
                    <a:lstStyle/>
                    <a:p>
                      <a:endParaRPr lang="en-GB" sz="240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a:latin typeface="Arial" panose="020B0604020202020204" pitchFamily="34" charset="0"/>
                          <a:cs typeface="Arial" panose="020B0604020202020204" pitchFamily="34" charset="0"/>
                        </a:rPr>
                        <a:t>First assessment opportunity for the Core component (exams and ESP)</a:t>
                      </a:r>
                      <a:endParaRPr lang="en-GB" sz="240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5427720"/>
                  </a:ext>
                </a:extLst>
              </a:tr>
              <a:tr h="167532">
                <a:tc>
                  <a:txBody>
                    <a:bodyPr/>
                    <a:lstStyle/>
                    <a:p>
                      <a:endParaRPr lang="en-GB" sz="20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6655164"/>
                  </a:ext>
                </a:extLst>
              </a:tr>
              <a:tr h="670126">
                <a:tc>
                  <a:txBody>
                    <a:bodyPr/>
                    <a:lstStyle/>
                    <a:p>
                      <a:r>
                        <a:rPr lang="en-US" sz="2400">
                          <a:solidFill>
                            <a:schemeClr val="bg1"/>
                          </a:solidFill>
                          <a:latin typeface="Arial" panose="020B0604020202020204" pitchFamily="34" charset="0"/>
                          <a:cs typeface="Arial" panose="020B0604020202020204" pitchFamily="34" charset="0"/>
                        </a:rPr>
                        <a:t>Summer 2027</a:t>
                      </a:r>
                      <a:endParaRPr lang="en-GB" sz="240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14801"/>
                    </a:solidFill>
                  </a:tcPr>
                </a:tc>
                <a:tc>
                  <a:txBody>
                    <a:bodyPr/>
                    <a:lstStyle/>
                    <a:p>
                      <a:endParaRPr lang="en-GB" sz="240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a:latin typeface="Arial" panose="020B0604020202020204" pitchFamily="34" charset="0"/>
                          <a:cs typeface="Arial" panose="020B0604020202020204" pitchFamily="34" charset="0"/>
                        </a:rPr>
                        <a:t>First assessment opportunity for the OS components</a:t>
                      </a:r>
                      <a:endParaRPr lang="en-GB" sz="240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820848"/>
                  </a:ext>
                </a:extLst>
              </a:tr>
            </a:tbl>
          </a:graphicData>
        </a:graphic>
      </p:graphicFrame>
      <p:pic>
        <p:nvPicPr>
          <p:cNvPr id="71" name="Video 70">
            <a:hlinkClick r:id="" action="ppaction://media"/>
            <a:extLst>
              <a:ext uri="{FF2B5EF4-FFF2-40B4-BE49-F238E27FC236}">
                <a16:creationId xmlns:a16="http://schemas.microsoft.com/office/drawing/2014/main" id="{A72B1DE0-916E-DDAD-7418-D522997A781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2111605831"/>
      </p:ext>
    </p:extLst>
  </p:cSld>
  <p:clrMapOvr>
    <a:masterClrMapping/>
  </p:clrMapOvr>
  <mc:AlternateContent xmlns:mc="http://schemas.openxmlformats.org/markup-compatibility/2006">
    <mc:Choice xmlns:p14="http://schemas.microsoft.com/office/powerpoint/2010/main" Requires="p14">
      <p:transition spd="slow" p14:dur="2000" advTm="58127"/>
    </mc:Choice>
    <mc:Fallback>
      <p:transition spd="slow" advTm="58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1"/>
                </p:tgtEl>
              </p:cMediaNode>
            </p:video>
            <p:seq concurrent="1" nextAc="seek">
              <p:cTn id="8" restart="whenNotActive" fill="hold" evtFilter="cancelBubble" nodeType="interactiveSeq">
                <p:stCondLst>
                  <p:cond evt="onClick" delay="0">
                    <p:tgtEl>
                      <p:spTgt spid="7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1"/>
                                        </p:tgtEl>
                                      </p:cBhvr>
                                    </p:cmd>
                                  </p:childTnLst>
                                </p:cTn>
                              </p:par>
                            </p:childTnLst>
                          </p:cTn>
                        </p:par>
                      </p:childTnLst>
                    </p:cTn>
                  </p:par>
                </p:childTnLst>
              </p:cTn>
              <p:nextCondLst>
                <p:cond evt="onClick" delay="0">
                  <p:tgtEl>
                    <p:spTgt spid="71"/>
                  </p:tgtEl>
                </p:cond>
              </p:nextCondLst>
            </p:seq>
          </p:childTnLst>
        </p:cTn>
      </p:par>
    </p:tnLst>
  </p:timing>
  <p:extLst>
    <p:ext uri="{6950BFC3-D8DA-4A85-94F7-54DA5524770B}">
      <p188:commentRel xmlns:p188="http://schemas.microsoft.com/office/powerpoint/2018/8/main" r:id="rId5"/>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0" y="0"/>
            <a:ext cx="5237653" cy="10287000"/>
          </a:xfrm>
          <a:custGeom>
            <a:avLst/>
            <a:gdLst/>
            <a:ahLst/>
            <a:cxnLst/>
            <a:rect l="l" t="t" r="r" b="b"/>
            <a:pathLst>
              <a:path w="5237653" h="10287000">
                <a:moveTo>
                  <a:pt x="0" y="0"/>
                </a:moveTo>
                <a:lnTo>
                  <a:pt x="5237653" y="0"/>
                </a:lnTo>
                <a:lnTo>
                  <a:pt x="5237653" y="10287000"/>
                </a:lnTo>
                <a:lnTo>
                  <a:pt x="0" y="10287000"/>
                </a:lnTo>
                <a:lnTo>
                  <a:pt x="0" y="0"/>
                </a:lnTo>
                <a:close/>
              </a:path>
            </a:pathLst>
          </a:custGeom>
          <a:blipFill>
            <a:blip r:embed="rId6"/>
            <a:stretch>
              <a:fillRect l="-103069" r="-93763"/>
            </a:stretch>
          </a:blipFill>
        </p:spPr>
        <p:txBody>
          <a:bodyPr/>
          <a:lstStyle/>
          <a:p>
            <a:endParaRPr lang="en-GB"/>
          </a:p>
        </p:txBody>
      </p:sp>
      <p:pic>
        <p:nvPicPr>
          <p:cNvPr id="17" name="Picture 16" descr="A black background with a black square&#10;&#10;Description automatically generated">
            <a:extLst>
              <a:ext uri="{FF2B5EF4-FFF2-40B4-BE49-F238E27FC236}">
                <a16:creationId xmlns:a16="http://schemas.microsoft.com/office/drawing/2014/main" id="{A4BF130F-B875-16E6-D2AD-BE4BB17CF24B}"/>
              </a:ext>
            </a:extLst>
          </p:cNvPr>
          <p:cNvPicPr/>
          <p:nvPr/>
        </p:nvPicPr>
        <p:blipFill>
          <a:blip r:embed="rId7">
            <a:extLst>
              <a:ext uri="{28A0092B-C50C-407E-A947-70E740481C1C}">
                <a14:useLocalDpi xmlns:a14="http://schemas.microsoft.com/office/drawing/2010/main" val="0"/>
              </a:ext>
            </a:extLst>
          </a:blip>
          <a:stretch>
            <a:fillRect/>
          </a:stretch>
        </p:blipFill>
        <p:spPr>
          <a:xfrm>
            <a:off x="228600" y="0"/>
            <a:ext cx="18059400" cy="10285714"/>
          </a:xfrm>
          <a:prstGeom prst="rect">
            <a:avLst/>
          </a:prstGeom>
        </p:spPr>
      </p:pic>
      <p:sp>
        <p:nvSpPr>
          <p:cNvPr id="2" name="Title 1">
            <a:extLst>
              <a:ext uri="{FF2B5EF4-FFF2-40B4-BE49-F238E27FC236}">
                <a16:creationId xmlns:a16="http://schemas.microsoft.com/office/drawing/2014/main" id="{2EDA5A57-4F1A-5058-C0AD-5051021ACD4B}"/>
              </a:ext>
            </a:extLst>
          </p:cNvPr>
          <p:cNvSpPr>
            <a:spLocks noGrp="1"/>
          </p:cNvSpPr>
          <p:nvPr>
            <p:ph type="title"/>
          </p:nvPr>
        </p:nvSpPr>
        <p:spPr>
          <a:xfrm>
            <a:off x="5504352" y="742950"/>
            <a:ext cx="8688725" cy="1143000"/>
          </a:xfrm>
        </p:spPr>
        <p:txBody>
          <a:bodyPr>
            <a:normAutofit/>
          </a:bodyPr>
          <a:lstStyle/>
          <a:p>
            <a:pPr algn="l"/>
            <a:r>
              <a:rPr lang="en-US" sz="5000">
                <a:solidFill>
                  <a:srgbClr val="D14801"/>
                </a:solidFill>
                <a:latin typeface="Arial" panose="020B0604020202020204" pitchFamily="34" charset="0"/>
                <a:ea typeface="Arial Bold"/>
                <a:cs typeface="Arial" panose="020B0604020202020204" pitchFamily="34" charset="0"/>
                <a:sym typeface="Arial Bold"/>
              </a:rPr>
              <a:t>Changes from Gen 1</a:t>
            </a:r>
            <a:endParaRPr lang="en-GB" sz="5000"/>
          </a:p>
        </p:txBody>
      </p:sp>
      <p:sp>
        <p:nvSpPr>
          <p:cNvPr id="3" name="Content Placeholder 2">
            <a:extLst>
              <a:ext uri="{FF2B5EF4-FFF2-40B4-BE49-F238E27FC236}">
                <a16:creationId xmlns:a16="http://schemas.microsoft.com/office/drawing/2014/main" id="{F6D448B4-0C50-E361-F132-ED243366F50B}"/>
              </a:ext>
            </a:extLst>
          </p:cNvPr>
          <p:cNvSpPr>
            <a:spLocks noGrp="1"/>
          </p:cNvSpPr>
          <p:nvPr>
            <p:ph idx="1"/>
          </p:nvPr>
        </p:nvSpPr>
        <p:spPr>
          <a:xfrm>
            <a:off x="5466253" y="2113084"/>
            <a:ext cx="12496800" cy="7663962"/>
          </a:xfrm>
        </p:spPr>
        <p:txBody>
          <a:bodyPr vert="horz" lIns="91440" tIns="45720" rIns="91440" bIns="45720" rtlCol="0" anchor="t">
            <a:normAutofit/>
          </a:bodyPr>
          <a:lstStyle/>
          <a:p>
            <a:pPr marL="0" marR="0" lvl="0" indent="0" algn="l" defTabSz="914400" rtl="0" eaLnBrk="0" fontAlgn="base" latinLnBrk="0" hangingPunct="0">
              <a:lnSpc>
                <a:spcPct val="100000"/>
              </a:lnSpc>
              <a:spcBef>
                <a:spcPct val="0"/>
              </a:spcBef>
              <a:spcAft>
                <a:spcPct val="0"/>
              </a:spcAft>
              <a:buClrTx/>
              <a:buSzTx/>
              <a:buNone/>
              <a:tabLst/>
              <a:defRPr/>
            </a:pPr>
            <a:r>
              <a:rPr lang="en-US" sz="3000">
                <a:solidFill>
                  <a:prstClr val="black"/>
                </a:solidFill>
                <a:latin typeface="Arial"/>
                <a:ea typeface="Calibri"/>
                <a:cs typeface="Arial"/>
              </a:rPr>
              <a:t>The following changes are being made to the core component:</a:t>
            </a:r>
          </a:p>
          <a:p>
            <a:pPr marL="0" marR="0" lvl="0" indent="0" algn="l" defTabSz="914400" rtl="0" eaLnBrk="0" fontAlgn="base" latinLnBrk="0" hangingPunct="0">
              <a:lnSpc>
                <a:spcPct val="100000"/>
              </a:lnSpc>
              <a:spcBef>
                <a:spcPct val="0"/>
              </a:spcBef>
              <a:spcAft>
                <a:spcPct val="0"/>
              </a:spcAft>
              <a:buClrTx/>
              <a:buSzTx/>
              <a:buNone/>
              <a:tabLst/>
              <a:defRPr/>
            </a:pPr>
            <a:endParaRPr lang="en-US" sz="3000">
              <a:solidFill>
                <a:prstClr val="black"/>
              </a:solidFill>
              <a:latin typeface="Arial" panose="020B0604020202020204" pitchFamily="34" charset="0"/>
              <a:ea typeface="Calibri"/>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defRPr/>
            </a:pPr>
            <a:r>
              <a:rPr lang="en-US" sz="3000" b="1">
                <a:solidFill>
                  <a:srgbClr val="D14801"/>
                </a:solidFill>
                <a:latin typeface="Arial" panose="020B0604020202020204" pitchFamily="34" charset="0"/>
                <a:ea typeface="Calibri"/>
                <a:cs typeface="Arial" panose="020B0604020202020204" pitchFamily="34" charset="0"/>
              </a:rPr>
              <a:t>Specification</a:t>
            </a:r>
          </a:p>
          <a:p>
            <a:pPr marL="0" marR="0" lvl="0" indent="0" algn="l" defTabSz="914400" rtl="0" eaLnBrk="0" fontAlgn="base" latinLnBrk="0" hangingPunct="0">
              <a:lnSpc>
                <a:spcPct val="100000"/>
              </a:lnSpc>
              <a:spcBef>
                <a:spcPct val="0"/>
              </a:spcBef>
              <a:spcAft>
                <a:spcPct val="0"/>
              </a:spcAft>
              <a:buClrTx/>
              <a:buSzTx/>
              <a:buNone/>
              <a:tabLst/>
              <a:defRPr/>
            </a:pPr>
            <a:endParaRPr lang="en-US" sz="800">
              <a:solidFill>
                <a:prstClr val="black"/>
              </a:solidFill>
              <a:latin typeface="Arial" panose="020B0604020202020204" pitchFamily="34" charset="0"/>
              <a:ea typeface="Calibri"/>
              <a:cs typeface="Arial" panose="020B0604020202020204" pitchFamily="34" charset="0"/>
            </a:endParaRPr>
          </a:p>
          <a:p>
            <a:r>
              <a:rPr lang="en-GB" sz="3000"/>
              <a:t>Format updated to provide clarity and enhance readability</a:t>
            </a:r>
          </a:p>
          <a:p>
            <a:r>
              <a:rPr lang="en-GB" sz="3000"/>
              <a:t>Content reviewed and updated </a:t>
            </a:r>
          </a:p>
          <a:p>
            <a:endParaRPr lang="en-GB" sz="900"/>
          </a:p>
          <a:p>
            <a:pPr marL="0" indent="0">
              <a:buNone/>
            </a:pPr>
            <a:r>
              <a:rPr lang="en-GB" sz="3000" b="1">
                <a:solidFill>
                  <a:srgbClr val="D14801"/>
                </a:solidFill>
              </a:rPr>
              <a:t>Core Exams</a:t>
            </a:r>
          </a:p>
          <a:p>
            <a:r>
              <a:rPr lang="en-US" sz="3000"/>
              <a:t>Retained the structure of Gen 1 with an updated set of questions for Gen 2</a:t>
            </a:r>
          </a:p>
          <a:p>
            <a:endParaRPr lang="en-US" sz="800"/>
          </a:p>
          <a:p>
            <a:pPr marL="0" indent="0">
              <a:buNone/>
            </a:pPr>
            <a:r>
              <a:rPr lang="en-US" sz="3000" b="1">
                <a:solidFill>
                  <a:srgbClr val="D14801"/>
                </a:solidFill>
              </a:rPr>
              <a:t>Employer Set Project</a:t>
            </a:r>
          </a:p>
          <a:p>
            <a:r>
              <a:rPr lang="en-GB" sz="3000"/>
              <a:t>Task 1.4 </a:t>
            </a:r>
            <a:r>
              <a:rPr lang="en-US" sz="3000"/>
              <a:t>removed the requirement for learners to ‘present’ the information verbally</a:t>
            </a:r>
          </a:p>
          <a:p>
            <a:r>
              <a:rPr lang="en-US" sz="3000"/>
              <a:t>Task 2.1 - Group Collaboration - opportunity to discuss the response to the brief with peers</a:t>
            </a:r>
          </a:p>
          <a:p>
            <a:endParaRPr lang="en-GB"/>
          </a:p>
        </p:txBody>
      </p:sp>
      <p:pic>
        <p:nvPicPr>
          <p:cNvPr id="56" name="Video 55">
            <a:hlinkClick r:id="" action="ppaction://media"/>
            <a:extLst>
              <a:ext uri="{FF2B5EF4-FFF2-40B4-BE49-F238E27FC236}">
                <a16:creationId xmlns:a16="http://schemas.microsoft.com/office/drawing/2014/main" id="{26A639F4-22D1-21F8-7073-40C023DCBCE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591353482"/>
      </p:ext>
    </p:extLst>
  </p:cSld>
  <p:clrMapOvr>
    <a:masterClrMapping/>
  </p:clrMapOvr>
  <mc:AlternateContent xmlns:mc="http://schemas.openxmlformats.org/markup-compatibility/2006">
    <mc:Choice xmlns:p14="http://schemas.microsoft.com/office/powerpoint/2010/main" Requires="p14">
      <p:transition spd="slow" p14:dur="2000" advTm="121213"/>
    </mc:Choice>
    <mc:Fallback>
      <p:transition spd="slow" advTm="121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6"/>
                </p:tgtEl>
              </p:cMediaNode>
            </p:video>
            <p:seq concurrent="1" nextAc="seek">
              <p:cTn id="8" restart="whenNotActive" fill="hold" evtFilter="cancelBubble" nodeType="interactiveSeq">
                <p:stCondLst>
                  <p:cond evt="onClick" delay="0">
                    <p:tgtEl>
                      <p:spTgt spid="5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6"/>
                                        </p:tgtEl>
                                      </p:cBhvr>
                                    </p:cmd>
                                  </p:childTnLst>
                                </p:cTn>
                              </p:par>
                            </p:childTnLst>
                          </p:cTn>
                        </p:par>
                      </p:childTnLst>
                    </p:cTn>
                  </p:par>
                </p:childTnLst>
              </p:cTn>
              <p:nextCondLst>
                <p:cond evt="onClick" delay="0">
                  <p:tgtEl>
                    <p:spTgt spid="56"/>
                  </p:tgtEl>
                </p:cond>
              </p:nextCondLst>
            </p:seq>
          </p:childTnLst>
        </p:cTn>
      </p:par>
    </p:tnLst>
  </p:timing>
  <p:extLst>
    <p:ext uri="{6950BFC3-D8DA-4A85-94F7-54DA5524770B}">
      <p188:commentRel xmlns:p188="http://schemas.microsoft.com/office/powerpoint/2018/8/main" r:id="rId5"/>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C33B5-6740-4079-F40E-B78160DC5786}"/>
            </a:ext>
          </a:extLst>
        </p:cNvPr>
        <p:cNvGrpSpPr/>
        <p:nvPr/>
      </p:nvGrpSpPr>
      <p:grpSpPr>
        <a:xfrm>
          <a:off x="0" y="0"/>
          <a:ext cx="0" cy="0"/>
          <a:chOff x="0" y="0"/>
          <a:chExt cx="0" cy="0"/>
        </a:xfrm>
      </p:grpSpPr>
      <p:sp>
        <p:nvSpPr>
          <p:cNvPr id="7" name="Freeform 7">
            <a:extLst>
              <a:ext uri="{FF2B5EF4-FFF2-40B4-BE49-F238E27FC236}">
                <a16:creationId xmlns:a16="http://schemas.microsoft.com/office/drawing/2014/main" id="{9AE6C8AA-510E-1D29-2623-5A6D69FF7ABE}"/>
              </a:ext>
            </a:extLst>
          </p:cNvPr>
          <p:cNvSpPr/>
          <p:nvPr/>
        </p:nvSpPr>
        <p:spPr>
          <a:xfrm>
            <a:off x="0" y="0"/>
            <a:ext cx="5237653" cy="10287000"/>
          </a:xfrm>
          <a:custGeom>
            <a:avLst/>
            <a:gdLst/>
            <a:ahLst/>
            <a:cxnLst/>
            <a:rect l="l" t="t" r="r" b="b"/>
            <a:pathLst>
              <a:path w="5237653" h="10287000">
                <a:moveTo>
                  <a:pt x="0" y="0"/>
                </a:moveTo>
                <a:lnTo>
                  <a:pt x="5237653" y="0"/>
                </a:lnTo>
                <a:lnTo>
                  <a:pt x="5237653" y="10287000"/>
                </a:lnTo>
                <a:lnTo>
                  <a:pt x="0" y="10287000"/>
                </a:lnTo>
                <a:lnTo>
                  <a:pt x="0" y="0"/>
                </a:lnTo>
                <a:close/>
              </a:path>
            </a:pathLst>
          </a:custGeom>
          <a:blipFill>
            <a:blip r:embed="rId5"/>
            <a:stretch>
              <a:fillRect l="-103069" r="-93763"/>
            </a:stretch>
          </a:blipFill>
        </p:spPr>
        <p:txBody>
          <a:bodyPr/>
          <a:lstStyle/>
          <a:p>
            <a:endParaRPr lang="en-GB"/>
          </a:p>
        </p:txBody>
      </p:sp>
      <p:pic>
        <p:nvPicPr>
          <p:cNvPr id="17" name="Picture 16" descr="A black background with a black square&#10;&#10;Description automatically generated">
            <a:extLst>
              <a:ext uri="{FF2B5EF4-FFF2-40B4-BE49-F238E27FC236}">
                <a16:creationId xmlns:a16="http://schemas.microsoft.com/office/drawing/2014/main" id="{8407DFFF-4F98-C2DC-8AC2-D6DAFAB15B66}"/>
              </a:ext>
            </a:extLst>
          </p:cNvPr>
          <p:cNvPicPr/>
          <p:nvPr/>
        </p:nvPicPr>
        <p:blipFill>
          <a:blip r:embed="rId6">
            <a:extLst>
              <a:ext uri="{28A0092B-C50C-407E-A947-70E740481C1C}">
                <a14:useLocalDpi xmlns:a14="http://schemas.microsoft.com/office/drawing/2010/main" val="0"/>
              </a:ext>
            </a:extLst>
          </a:blip>
          <a:stretch>
            <a:fillRect/>
          </a:stretch>
        </p:blipFill>
        <p:spPr>
          <a:xfrm>
            <a:off x="228600" y="0"/>
            <a:ext cx="18059400" cy="10285714"/>
          </a:xfrm>
          <a:prstGeom prst="rect">
            <a:avLst/>
          </a:prstGeom>
        </p:spPr>
      </p:pic>
      <p:sp>
        <p:nvSpPr>
          <p:cNvPr id="2" name="Title 1">
            <a:extLst>
              <a:ext uri="{FF2B5EF4-FFF2-40B4-BE49-F238E27FC236}">
                <a16:creationId xmlns:a16="http://schemas.microsoft.com/office/drawing/2014/main" id="{8D8E8A58-6815-D0C9-4B78-207FBEFE7479}"/>
              </a:ext>
            </a:extLst>
          </p:cNvPr>
          <p:cNvSpPr>
            <a:spLocks noGrp="1"/>
          </p:cNvSpPr>
          <p:nvPr>
            <p:ph type="title"/>
          </p:nvPr>
        </p:nvSpPr>
        <p:spPr>
          <a:xfrm>
            <a:off x="5504352" y="742950"/>
            <a:ext cx="8688725" cy="1143000"/>
          </a:xfrm>
        </p:spPr>
        <p:txBody>
          <a:bodyPr>
            <a:normAutofit fontScale="90000"/>
          </a:bodyPr>
          <a:lstStyle/>
          <a:p>
            <a:pPr algn="l"/>
            <a:r>
              <a:rPr lang="en-US" sz="5000">
                <a:solidFill>
                  <a:srgbClr val="D14801"/>
                </a:solidFill>
                <a:latin typeface="Arial" panose="020B0604020202020204" pitchFamily="34" charset="0"/>
                <a:ea typeface="Arial Bold"/>
                <a:cs typeface="Arial" panose="020B0604020202020204" pitchFamily="34" charset="0"/>
                <a:sym typeface="Arial Bold"/>
              </a:rPr>
              <a:t>Reminder: Changes from Gen 1</a:t>
            </a:r>
            <a:endParaRPr lang="en-GB" sz="5000"/>
          </a:p>
        </p:txBody>
      </p:sp>
      <p:sp>
        <p:nvSpPr>
          <p:cNvPr id="3" name="Content Placeholder 2">
            <a:extLst>
              <a:ext uri="{FF2B5EF4-FFF2-40B4-BE49-F238E27FC236}">
                <a16:creationId xmlns:a16="http://schemas.microsoft.com/office/drawing/2014/main" id="{0D88FA21-AFB1-8C0C-2AA0-A903C6F807AB}"/>
              </a:ext>
            </a:extLst>
          </p:cNvPr>
          <p:cNvSpPr>
            <a:spLocks noGrp="1"/>
          </p:cNvSpPr>
          <p:nvPr>
            <p:ph idx="1"/>
          </p:nvPr>
        </p:nvSpPr>
        <p:spPr>
          <a:xfrm>
            <a:off x="5791200" y="2095500"/>
            <a:ext cx="12039600" cy="6705600"/>
          </a:xfrm>
        </p:spPr>
        <p:txBody>
          <a:bodyPr vert="horz" lIns="91440" tIns="45720" rIns="91440" bIns="45720" rtlCol="0" anchor="t">
            <a:normAutofit lnSpcReduction="10000"/>
          </a:bodyPr>
          <a:lstStyle/>
          <a:p>
            <a:pPr marL="0" marR="0" lvl="0" indent="0" algn="l" defTabSz="914400" rtl="0" eaLnBrk="0" fontAlgn="base" latinLnBrk="0" hangingPunct="0">
              <a:lnSpc>
                <a:spcPct val="100000"/>
              </a:lnSpc>
              <a:spcBef>
                <a:spcPct val="0"/>
              </a:spcBef>
              <a:spcAft>
                <a:spcPct val="0"/>
              </a:spcAft>
              <a:buClrTx/>
              <a:buSzTx/>
              <a:buNone/>
              <a:tabLst/>
              <a:defRPr/>
            </a:pPr>
            <a:r>
              <a:rPr lang="en-US">
                <a:solidFill>
                  <a:prstClr val="black"/>
                </a:solidFill>
                <a:latin typeface="Arial"/>
                <a:ea typeface="Calibri"/>
                <a:cs typeface="Arial"/>
              </a:rPr>
              <a:t>The following changes are being made to the Occupational Specialisms:</a:t>
            </a:r>
          </a:p>
          <a:p>
            <a:pPr marR="0" lvl="0" algn="l" defTabSz="914400" rtl="0" eaLnBrk="0" fontAlgn="base" latinLnBrk="0" hangingPunct="0">
              <a:lnSpc>
                <a:spcPct val="100000"/>
              </a:lnSpc>
              <a:spcBef>
                <a:spcPct val="0"/>
              </a:spcBef>
              <a:spcAft>
                <a:spcPct val="0"/>
              </a:spcAft>
              <a:buClrTx/>
              <a:buSzTx/>
              <a:tabLst/>
              <a:defRPr/>
            </a:pPr>
            <a:endParaRPr lang="en-US" sz="2700">
              <a:solidFill>
                <a:prstClr val="black"/>
              </a:solidFill>
              <a:latin typeface="Arial" panose="020B0604020202020204" pitchFamily="34" charset="0"/>
              <a:ea typeface="Calibri"/>
              <a:cs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2700">
                <a:solidFill>
                  <a:prstClr val="black"/>
                </a:solidFill>
                <a:latin typeface="Arial"/>
                <a:ea typeface="Calibri"/>
                <a:cs typeface="Arial"/>
              </a:rPr>
              <a:t>the Electrical and Electronic Equipment Engineering OS is being removed</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US" sz="2700">
              <a:solidFill>
                <a:prstClr val="black"/>
              </a:solidFill>
              <a:latin typeface="Arial" panose="020B0604020202020204" pitchFamily="34" charset="0"/>
              <a:ea typeface="Calibri"/>
              <a:cs typeface="Arial" panose="020B0604020202020204" pitchFamily="34" charset="0"/>
            </a:endParaRPr>
          </a:p>
          <a:p>
            <a:pPr marL="457200" indent="-457200" eaLnBrk="0" fontAlgn="base" hangingPunct="0">
              <a:spcBef>
                <a:spcPct val="0"/>
              </a:spcBef>
              <a:spcAft>
                <a:spcPct val="0"/>
              </a:spcAft>
              <a:defRPr/>
            </a:pPr>
            <a:r>
              <a:rPr lang="en-US" sz="2700">
                <a:solidFill>
                  <a:prstClr val="black"/>
                </a:solidFill>
                <a:latin typeface="Arial"/>
                <a:ea typeface="Calibri"/>
                <a:cs typeface="Arial"/>
              </a:rPr>
              <a:t>the Ventilation OS is being removed; as a result, students will not be able to undertake the combination of Heating engineering and Ventilation OS. Heating is </a:t>
            </a:r>
            <a:r>
              <a:rPr lang="en-US" sz="2700" b="1">
                <a:solidFill>
                  <a:prstClr val="black"/>
                </a:solidFill>
                <a:latin typeface="Arial"/>
                <a:ea typeface="Calibri"/>
                <a:cs typeface="Arial"/>
              </a:rPr>
              <a:t>not</a:t>
            </a:r>
            <a:r>
              <a:rPr lang="en-US" sz="2700">
                <a:solidFill>
                  <a:prstClr val="black"/>
                </a:solidFill>
                <a:latin typeface="Arial"/>
                <a:ea typeface="Calibri"/>
                <a:cs typeface="Arial"/>
              </a:rPr>
              <a:t> being removed </a:t>
            </a:r>
          </a:p>
          <a:p>
            <a:pPr marL="457200" indent="-457200">
              <a:spcBef>
                <a:spcPct val="0"/>
              </a:spcBef>
              <a:spcAft>
                <a:spcPct val="0"/>
              </a:spcAft>
              <a:defRPr/>
            </a:pPr>
            <a:endParaRPr lang="en-US" sz="2700">
              <a:ea typeface="Calibri"/>
              <a:cs typeface="Calibri"/>
            </a:endParaRPr>
          </a:p>
          <a:p>
            <a:pPr marL="457200" indent="-457200">
              <a:spcBef>
                <a:spcPct val="0"/>
              </a:spcBef>
              <a:spcAft>
                <a:spcPct val="0"/>
              </a:spcAft>
              <a:defRPr/>
            </a:pPr>
            <a:r>
              <a:rPr lang="en-US" sz="2700">
                <a:solidFill>
                  <a:prstClr val="black"/>
                </a:solidFill>
                <a:latin typeface="Arial"/>
                <a:ea typeface="Calibri"/>
                <a:cs typeface="Arial"/>
              </a:rPr>
              <a:t>Air conditioning engineering and Refrigeration engineering is still available as a combination</a:t>
            </a:r>
            <a:endParaRPr lang="en-US" sz="2700">
              <a:solidFill>
                <a:prstClr val="black"/>
              </a:solidFill>
              <a:latin typeface="Calibri"/>
              <a:ea typeface="Calibri"/>
              <a:cs typeface="Calibri"/>
            </a:endParaRPr>
          </a:p>
          <a:p>
            <a:pPr marL="457200" indent="-457200" eaLnBrk="0" fontAlgn="base" hangingPunct="0">
              <a:spcBef>
                <a:spcPct val="0"/>
              </a:spcBef>
              <a:spcAft>
                <a:spcPct val="0"/>
              </a:spcAft>
              <a:defRPr/>
            </a:pPr>
            <a:endParaRPr lang="en-US" sz="2700">
              <a:solidFill>
                <a:prstClr val="black"/>
              </a:solidFill>
              <a:latin typeface="Arial" panose="020B0604020202020204" pitchFamily="34" charset="0"/>
              <a:ea typeface="Calibri"/>
              <a:cs typeface="Arial" panose="020B0604020202020204" pitchFamily="34" charset="0"/>
            </a:endParaRPr>
          </a:p>
          <a:p>
            <a:pPr marL="457200" lvl="0" indent="-457200" eaLnBrk="0" fontAlgn="base" hangingPunct="0">
              <a:spcBef>
                <a:spcPct val="0"/>
              </a:spcBef>
              <a:spcAft>
                <a:spcPct val="0"/>
              </a:spcAft>
              <a:buFont typeface="Arial" panose="020B0604020202020204" pitchFamily="34" charset="0"/>
              <a:buChar char="•"/>
              <a:defRPr/>
            </a:pPr>
            <a:r>
              <a:rPr lang="en-US" sz="2700">
                <a:solidFill>
                  <a:prstClr val="black"/>
                </a:solidFill>
                <a:latin typeface="Arial"/>
                <a:ea typeface="Calibri"/>
                <a:cs typeface="Arial"/>
              </a:rPr>
              <a:t>Intention for the Heating Engineering and Plumbing Engineering OS will be fully combined into one Heating and Plumbing Engineering OS</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US" sz="2700">
              <a:solidFill>
                <a:prstClr val="black"/>
              </a:solidFill>
              <a:latin typeface="Arial" panose="020B0604020202020204" pitchFamily="34" charset="0"/>
              <a:ea typeface="Calibri"/>
              <a:cs typeface="Arial" panose="020B0604020202020204" pitchFamily="34" charset="0"/>
            </a:endParaRPr>
          </a:p>
          <a:p>
            <a:pPr marL="457200" indent="-457200" eaLnBrk="0" fontAlgn="base" hangingPunct="0">
              <a:spcBef>
                <a:spcPct val="0"/>
              </a:spcBef>
              <a:spcAft>
                <a:spcPct val="0"/>
              </a:spcAft>
              <a:defRPr/>
            </a:pPr>
            <a:r>
              <a:rPr lang="en-US" sz="2700">
                <a:solidFill>
                  <a:prstClr val="black"/>
                </a:solidFill>
                <a:latin typeface="Arial"/>
                <a:ea typeface="Calibri"/>
                <a:cs typeface="Arial"/>
              </a:rPr>
              <a:t>a new Low Carbon Heating Technician as a new Occupational Specialism is being introduced from September 2026</a:t>
            </a:r>
          </a:p>
          <a:p>
            <a:endParaRPr lang="en-GB"/>
          </a:p>
        </p:txBody>
      </p:sp>
      <p:pic>
        <p:nvPicPr>
          <p:cNvPr id="16" name="Video 15">
            <a:hlinkClick r:id="" action="ppaction://media"/>
            <a:extLst>
              <a:ext uri="{FF2B5EF4-FFF2-40B4-BE49-F238E27FC236}">
                <a16:creationId xmlns:a16="http://schemas.microsoft.com/office/drawing/2014/main" id="{E943BCC3-F3F0-9F16-0A98-14DC0619C80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2519058132"/>
      </p:ext>
    </p:extLst>
  </p:cSld>
  <p:clrMapOvr>
    <a:masterClrMapping/>
  </p:clrMapOvr>
  <mc:AlternateContent xmlns:mc="http://schemas.openxmlformats.org/markup-compatibility/2006">
    <mc:Choice xmlns:p14="http://schemas.microsoft.com/office/powerpoint/2010/main" Requires="p14">
      <p:transition spd="slow" p14:dur="2000" advTm="52500"/>
    </mc:Choice>
    <mc:Fallback>
      <p:transition spd="slow" advTm="52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1379362F5307D4995566AF674CD3586" ma:contentTypeVersion="8" ma:contentTypeDescription="Create a new document." ma:contentTypeScope="" ma:versionID="a9d6bc2147be28b2092c3d20b4bb8ab6">
  <xsd:schema xmlns:xsd="http://www.w3.org/2001/XMLSchema" xmlns:xs="http://www.w3.org/2001/XMLSchema" xmlns:p="http://schemas.microsoft.com/office/2006/metadata/properties" xmlns:ns2="f894e0fc-b389-4469-8859-55cf02ed2ef8" targetNamespace="http://schemas.microsoft.com/office/2006/metadata/properties" ma:root="true" ma:fieldsID="fe4758665d25b43942a0490a6a81409c" ns2:_="">
    <xsd:import namespace="f894e0fc-b389-4469-8859-55cf02ed2ef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94e0fc-b389-4469-8859-55cf02ed2e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DB4DAEF-04DF-415A-BE67-DDA8893332B0}">
  <ds:schemaRefs>
    <ds:schemaRef ds:uri="http://schemas.microsoft.com/sharepoint/v3/contenttype/forms"/>
  </ds:schemaRefs>
</ds:datastoreItem>
</file>

<file path=customXml/itemProps2.xml><?xml version="1.0" encoding="utf-8"?>
<ds:datastoreItem xmlns:ds="http://schemas.openxmlformats.org/officeDocument/2006/customXml" ds:itemID="{6F3611B2-2F3A-4B72-B0E6-DDBA9ACE5F71}">
  <ds:schemaRefs>
    <ds:schemaRef ds:uri="f894e0fc-b389-4469-8859-55cf02ed2ef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07C07A7-1A0D-4577-8172-C8524D9BED1E}">
  <ds:schemaRefs>
    <ds:schemaRef ds:uri="f894e0fc-b389-4469-8859-55cf02ed2ef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0b26221c-c008-47b1-94c7-58a0b89761cc}" enabled="0" method="" siteId="{0b26221c-c008-47b1-94c7-58a0b89761cc}"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17</Slides>
  <Notes>13</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Changes from Gen 1</vt:lpstr>
      <vt:lpstr>Reminder: Changes from Gen 1</vt:lpstr>
      <vt:lpstr>PowerPoint Presentation</vt:lpstr>
      <vt:lpstr>PowerPoint Presentation</vt:lpstr>
      <vt:lpstr>PowerPoint Presentation</vt:lpstr>
      <vt:lpstr>PowerPoint Presentation</vt:lpstr>
      <vt:lpstr>Top FAQs</vt:lpstr>
      <vt:lpstr>Top FAQs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 Levels Powerpoint</dc:title>
  <dc:creator>Jolliffe, Miles</dc:creator>
  <cp:revision>1</cp:revision>
  <dcterms:created xsi:type="dcterms:W3CDTF">2006-08-16T00:00:00Z</dcterms:created>
  <dcterms:modified xsi:type="dcterms:W3CDTF">2025-02-28T09:27:48Z</dcterms:modified>
  <dc:identifier>DAGOl1QIxmw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0x01010041379362F5307D4995566AF674CD3586</vt:lpwstr>
  </property>
  <property fmtid="{D5CDD505-2E9C-101B-9397-08002B2CF9AE}" pid="3" name="MediaServiceImageTags">
    <vt:lpwstr/>
  </property>
</Properties>
</file>